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94" r:id="rId3"/>
  </p:sldMasterIdLst>
  <p:notesMasterIdLst>
    <p:notesMasterId r:id="rId48"/>
  </p:notesMasterIdLst>
  <p:sldIdLst>
    <p:sldId id="498" r:id="rId4"/>
    <p:sldId id="508" r:id="rId5"/>
    <p:sldId id="894" r:id="rId6"/>
    <p:sldId id="895" r:id="rId7"/>
    <p:sldId id="896" r:id="rId8"/>
    <p:sldId id="556" r:id="rId9"/>
    <p:sldId id="557" r:id="rId10"/>
    <p:sldId id="559" r:id="rId11"/>
    <p:sldId id="560" r:id="rId12"/>
    <p:sldId id="885" r:id="rId13"/>
    <p:sldId id="892" r:id="rId14"/>
    <p:sldId id="893" r:id="rId15"/>
    <p:sldId id="897" r:id="rId16"/>
    <p:sldId id="899" r:id="rId17"/>
    <p:sldId id="904" r:id="rId18"/>
    <p:sldId id="900" r:id="rId19"/>
    <p:sldId id="901" r:id="rId20"/>
    <p:sldId id="902" r:id="rId21"/>
    <p:sldId id="906" r:id="rId22"/>
    <p:sldId id="907" r:id="rId23"/>
    <p:sldId id="908" r:id="rId24"/>
    <p:sldId id="905" r:id="rId25"/>
    <p:sldId id="910" r:id="rId26"/>
    <p:sldId id="911" r:id="rId27"/>
    <p:sldId id="912" r:id="rId28"/>
    <p:sldId id="913" r:id="rId29"/>
    <p:sldId id="914" r:id="rId30"/>
    <p:sldId id="915" r:id="rId31"/>
    <p:sldId id="916" r:id="rId32"/>
    <p:sldId id="917" r:id="rId33"/>
    <p:sldId id="918" r:id="rId34"/>
    <p:sldId id="920" r:id="rId35"/>
    <p:sldId id="921" r:id="rId36"/>
    <p:sldId id="922" r:id="rId37"/>
    <p:sldId id="924" r:id="rId38"/>
    <p:sldId id="923" r:id="rId39"/>
    <p:sldId id="925" r:id="rId40"/>
    <p:sldId id="926" r:id="rId41"/>
    <p:sldId id="928" r:id="rId42"/>
    <p:sldId id="927" r:id="rId43"/>
    <p:sldId id="589" r:id="rId44"/>
    <p:sldId id="929" r:id="rId45"/>
    <p:sldId id="898" r:id="rId46"/>
    <p:sldId id="91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0"/>
    <p:restoredTop sz="58072"/>
  </p:normalViewPr>
  <p:slideViewPr>
    <p:cSldViewPr snapToGrid="0" snapToObjects="1">
      <p:cViewPr>
        <p:scale>
          <a:sx n="120" d="100"/>
          <a:sy n="120" d="100"/>
        </p:scale>
        <p:origin x="560" y="16"/>
      </p:cViewPr>
      <p:guideLst/>
    </p:cSldViewPr>
  </p:slideViewPr>
  <p:outlineViewPr>
    <p:cViewPr>
      <p:scale>
        <a:sx n="33" d="100"/>
        <a:sy n="33" d="100"/>
      </p:scale>
      <p:origin x="0" y="0"/>
    </p:cViewPr>
  </p:outlineViewPr>
  <p:notesTextViewPr>
    <p:cViewPr>
      <p:scale>
        <a:sx n="385" d="100"/>
        <a:sy n="385"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601E5-E8E9-5C42-9921-A689375B055C}" type="datetimeFigureOut">
              <a:rPr lang="en-US" smtClean="0"/>
              <a:t>6/4/22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73972-900D-8448-A4AF-90554F82D29C}" type="slidenum">
              <a:rPr lang="en-US" smtClean="0"/>
              <a:t>‹#›</a:t>
            </a:fld>
            <a:endParaRPr lang="en-US"/>
          </a:p>
        </p:txBody>
      </p:sp>
    </p:spTree>
    <p:extLst>
      <p:ext uri="{BB962C8B-B14F-4D97-AF65-F5344CB8AC3E}">
        <p14:creationId xmlns:p14="http://schemas.microsoft.com/office/powerpoint/2010/main" val="608093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142857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3505790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35348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600" dirty="0"/>
              <a:t>We are living in the day of cleansing!</a:t>
            </a:r>
          </a:p>
          <a:p>
            <a:r>
              <a:rPr lang="en-US" sz="3600" dirty="0"/>
              <a:t>ATONEMENT</a:t>
            </a:r>
          </a:p>
        </p:txBody>
      </p:sp>
    </p:spTree>
    <p:extLst>
      <p:ext uri="{BB962C8B-B14F-4D97-AF65-F5344CB8AC3E}">
        <p14:creationId xmlns:p14="http://schemas.microsoft.com/office/powerpoint/2010/main" val="611819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418681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600" dirty="0"/>
              <a:t>LIVE IN YOUR SIN</a:t>
            </a:r>
          </a:p>
          <a:p>
            <a:r>
              <a:rPr lang="en-US" sz="3600"/>
              <a:t>MAGIC PRAYER – SAVED!</a:t>
            </a:r>
            <a:endParaRPr lang="en-US" sz="3600" dirty="0"/>
          </a:p>
        </p:txBody>
      </p:sp>
    </p:spTree>
    <p:extLst>
      <p:ext uri="{BB962C8B-B14F-4D97-AF65-F5344CB8AC3E}">
        <p14:creationId xmlns:p14="http://schemas.microsoft.com/office/powerpoint/2010/main" val="2906421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600" b="1" dirty="0"/>
              <a:t>Daniel 8:14 – cleansed</a:t>
            </a:r>
          </a:p>
          <a:p>
            <a:r>
              <a:rPr lang="en-US" sz="3600" b="1" dirty="0"/>
              <a:t>Matthew 1:21 – save FROM SIN</a:t>
            </a:r>
          </a:p>
        </p:txBody>
      </p:sp>
    </p:spTree>
    <p:extLst>
      <p:ext uri="{BB962C8B-B14F-4D97-AF65-F5344CB8AC3E}">
        <p14:creationId xmlns:p14="http://schemas.microsoft.com/office/powerpoint/2010/main" val="1715396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1408595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600" dirty="0"/>
              <a:t>DYNAMIS – DYNAMITE!</a:t>
            </a:r>
          </a:p>
        </p:txBody>
      </p:sp>
    </p:spTree>
    <p:extLst>
      <p:ext uri="{BB962C8B-B14F-4D97-AF65-F5344CB8AC3E}">
        <p14:creationId xmlns:p14="http://schemas.microsoft.com/office/powerpoint/2010/main" val="3697556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1891663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112361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5400" dirty="0"/>
              <a:t>Revelation 6 – Who will be able to stand?</a:t>
            </a:r>
          </a:p>
        </p:txBody>
      </p:sp>
    </p:spTree>
    <p:extLst>
      <p:ext uri="{BB962C8B-B14F-4D97-AF65-F5344CB8AC3E}">
        <p14:creationId xmlns:p14="http://schemas.microsoft.com/office/powerpoint/2010/main" val="149011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1279535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3021997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517195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b="1" dirty="0"/>
          </a:p>
        </p:txBody>
      </p:sp>
    </p:spTree>
    <p:extLst>
      <p:ext uri="{BB962C8B-B14F-4D97-AF65-F5344CB8AC3E}">
        <p14:creationId xmlns:p14="http://schemas.microsoft.com/office/powerpoint/2010/main" val="1672556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2554713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2462433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2883368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600" dirty="0"/>
              <a:t>LOOKED LIKE SOMEONE MOURNING!</a:t>
            </a:r>
          </a:p>
          <a:p>
            <a:r>
              <a:rPr lang="en-US" sz="3600" dirty="0"/>
              <a:t>MOURNING FOR HIMSELF!</a:t>
            </a:r>
          </a:p>
          <a:p>
            <a:endParaRPr lang="en-US" sz="3600" dirty="0"/>
          </a:p>
        </p:txBody>
      </p:sp>
    </p:spTree>
    <p:extLst>
      <p:ext uri="{BB962C8B-B14F-4D97-AF65-F5344CB8AC3E}">
        <p14:creationId xmlns:p14="http://schemas.microsoft.com/office/powerpoint/2010/main" val="1992067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2437179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310003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3784128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125880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dirty="0"/>
              <a:t>This ceremony never happened </a:t>
            </a:r>
            <a:br>
              <a:rPr lang="en-US" sz="2800" dirty="0"/>
            </a:br>
            <a:r>
              <a:rPr lang="en-US" sz="2800" dirty="0"/>
              <a:t>with full blown leprosy! – </a:t>
            </a:r>
            <a:r>
              <a:rPr lang="en-US" sz="2800" u="sng" dirty="0"/>
              <a:t>Messianic</a:t>
            </a:r>
            <a:r>
              <a:rPr lang="en-US" sz="2800" dirty="0"/>
              <a:t> </a:t>
            </a:r>
            <a:br>
              <a:rPr lang="en-US" sz="2800" dirty="0"/>
            </a:br>
            <a:r>
              <a:rPr lang="en-US" sz="2800" dirty="0"/>
              <a:t>– only HE could do it. </a:t>
            </a:r>
          </a:p>
        </p:txBody>
      </p:sp>
    </p:spTree>
    <p:extLst>
      <p:ext uri="{BB962C8B-B14F-4D97-AF65-F5344CB8AC3E}">
        <p14:creationId xmlns:p14="http://schemas.microsoft.com/office/powerpoint/2010/main" val="1096182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956210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195927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2073682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35407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3811580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1600875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3825012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3538225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2600802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1515328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600" dirty="0"/>
              <a:t>Leper was cleansed and anointed like a priest!</a:t>
            </a:r>
          </a:p>
        </p:txBody>
      </p:sp>
    </p:spTree>
    <p:extLst>
      <p:ext uri="{BB962C8B-B14F-4D97-AF65-F5344CB8AC3E}">
        <p14:creationId xmlns:p14="http://schemas.microsoft.com/office/powerpoint/2010/main" val="2234698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i="0" u="sng" kern="1200" dirty="0">
                <a:solidFill>
                  <a:schemeClr val="tx1"/>
                </a:solidFill>
                <a:effectLst/>
                <a:latin typeface="+mn-lt"/>
                <a:ea typeface="+mn-ea"/>
                <a:cs typeface="+mn-cs"/>
              </a:rPr>
              <a:t>This unusual ritual can be summarized with these points:</a:t>
            </a:r>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 This happened </a:t>
            </a:r>
            <a:r>
              <a:rPr lang="en-US" sz="1800" b="1" i="0" u="sng" kern="1200" dirty="0">
                <a:solidFill>
                  <a:schemeClr val="tx1"/>
                </a:solidFill>
                <a:effectLst/>
                <a:latin typeface="+mn-lt"/>
                <a:ea typeface="+mn-ea"/>
                <a:cs typeface="+mn-cs"/>
              </a:rPr>
              <a:t>outside the camp</a:t>
            </a:r>
            <a:r>
              <a:rPr lang="en-US" sz="1800" b="0" i="0" kern="1200" dirty="0">
                <a:solidFill>
                  <a:schemeClr val="tx1"/>
                </a:solidFill>
                <a:effectLst/>
                <a:latin typeface="+mn-lt"/>
                <a:ea typeface="+mn-ea"/>
                <a:cs typeface="+mn-cs"/>
              </a:rPr>
              <a:t>, away from the normal conduct of the system of sacrifice.</a:t>
            </a:r>
          </a:p>
          <a:p>
            <a:r>
              <a:rPr lang="en-US" sz="1800" b="0" i="0" kern="1200" dirty="0">
                <a:solidFill>
                  <a:schemeClr val="tx1"/>
                </a:solidFill>
                <a:effectLst/>
                <a:latin typeface="+mn-lt"/>
                <a:ea typeface="+mn-ea"/>
                <a:cs typeface="+mn-cs"/>
              </a:rPr>
              <a:t>· There, a </a:t>
            </a:r>
            <a:r>
              <a:rPr lang="en-US" sz="1800" b="1" i="0" u="sng" kern="1200" dirty="0">
                <a:solidFill>
                  <a:schemeClr val="tx1"/>
                </a:solidFill>
                <a:effectLst/>
                <a:latin typeface="+mn-lt"/>
                <a:ea typeface="+mn-ea"/>
                <a:cs typeface="+mn-cs"/>
              </a:rPr>
              <a:t>living thing of the heavens</a:t>
            </a:r>
            <a:r>
              <a:rPr lang="en-US" sz="1800" b="0" i="0" kern="1200" dirty="0">
                <a:solidFill>
                  <a:schemeClr val="tx1"/>
                </a:solidFill>
                <a:effectLst/>
                <a:latin typeface="+mn-lt"/>
                <a:ea typeface="+mn-ea"/>
                <a:cs typeface="+mn-cs"/>
              </a:rPr>
              <a:t> was </a:t>
            </a:r>
            <a:r>
              <a:rPr lang="en-US" sz="1800" b="1" i="0" u="sng" kern="1200" dirty="0">
                <a:solidFill>
                  <a:schemeClr val="tx1"/>
                </a:solidFill>
                <a:effectLst/>
                <a:latin typeface="+mn-lt"/>
                <a:ea typeface="+mn-ea"/>
                <a:cs typeface="+mn-cs"/>
              </a:rPr>
              <a:t>sacrificed</a:t>
            </a:r>
            <a:r>
              <a:rPr lang="en-US" sz="1800" b="0" i="0" kern="1200" dirty="0">
                <a:solidFill>
                  <a:schemeClr val="tx1"/>
                </a:solidFill>
                <a:effectLst/>
                <a:latin typeface="+mn-lt"/>
                <a:ea typeface="+mn-ea"/>
                <a:cs typeface="+mn-cs"/>
              </a:rPr>
              <a:t> in an </a:t>
            </a:r>
            <a:r>
              <a:rPr lang="en-US" sz="1800" b="1" i="0" u="sng" kern="1200" dirty="0">
                <a:solidFill>
                  <a:schemeClr val="tx1"/>
                </a:solidFill>
                <a:effectLst/>
                <a:latin typeface="+mn-lt"/>
                <a:ea typeface="+mn-ea"/>
                <a:cs typeface="+mn-cs"/>
              </a:rPr>
              <a:t>earthen vessel.</a:t>
            </a:r>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 Even as the </a:t>
            </a:r>
            <a:r>
              <a:rPr lang="en-US" sz="1800" b="1" i="0" u="sng" kern="1200" dirty="0">
                <a:solidFill>
                  <a:schemeClr val="tx1"/>
                </a:solidFill>
                <a:effectLst/>
                <a:latin typeface="+mn-lt"/>
                <a:ea typeface="+mn-ea"/>
                <a:cs typeface="+mn-cs"/>
              </a:rPr>
              <a:t>bird was killed, it was cleansed (by the running water)</a:t>
            </a:r>
            <a:r>
              <a:rPr lang="en-US" sz="1800" b="0" i="0" kern="1200" dirty="0">
                <a:solidFill>
                  <a:schemeClr val="tx1"/>
                </a:solidFill>
                <a:effectLst/>
                <a:latin typeface="+mn-lt"/>
                <a:ea typeface="+mn-ea"/>
                <a:cs typeface="+mn-cs"/>
              </a:rPr>
              <a:t>.</a:t>
            </a:r>
          </a:p>
          <a:p>
            <a:r>
              <a:rPr lang="en-US" sz="1800" b="0" i="0" kern="1200" dirty="0">
                <a:solidFill>
                  <a:schemeClr val="tx1"/>
                </a:solidFill>
                <a:effectLst/>
                <a:latin typeface="+mn-lt"/>
                <a:ea typeface="+mn-ea"/>
                <a:cs typeface="+mn-cs"/>
              </a:rPr>
              <a:t>· This </a:t>
            </a:r>
            <a:r>
              <a:rPr lang="en-US" sz="1800" b="1" i="0" u="sng" kern="1200" dirty="0">
                <a:solidFill>
                  <a:schemeClr val="tx1"/>
                </a:solidFill>
                <a:effectLst/>
                <a:latin typeface="+mn-lt"/>
                <a:ea typeface="+mn-ea"/>
                <a:cs typeface="+mn-cs"/>
              </a:rPr>
              <a:t>death</a:t>
            </a:r>
            <a:r>
              <a:rPr lang="en-US" sz="1800" b="0" i="0" kern="1200" dirty="0">
                <a:solidFill>
                  <a:schemeClr val="tx1"/>
                </a:solidFill>
                <a:effectLst/>
                <a:latin typeface="+mn-lt"/>
                <a:ea typeface="+mn-ea"/>
                <a:cs typeface="+mn-cs"/>
              </a:rPr>
              <a:t>, associated with </a:t>
            </a:r>
            <a:r>
              <a:rPr lang="en-US" sz="1800" b="1" i="0" u="sng" kern="1200" dirty="0">
                <a:solidFill>
                  <a:schemeClr val="tx1"/>
                </a:solidFill>
                <a:effectLst/>
                <a:latin typeface="+mn-lt"/>
                <a:ea typeface="+mn-ea"/>
                <a:cs typeface="+mn-cs"/>
              </a:rPr>
              <a:t>water and blood</a:t>
            </a:r>
            <a:r>
              <a:rPr lang="en-US" sz="1800" b="0" i="0" kern="1200" dirty="0">
                <a:solidFill>
                  <a:schemeClr val="tx1"/>
                </a:solidFill>
                <a:effectLst/>
                <a:latin typeface="+mn-lt"/>
                <a:ea typeface="+mn-ea"/>
                <a:cs typeface="+mn-cs"/>
              </a:rPr>
              <a:t>, was applied to the leper, and </a:t>
            </a:r>
            <a:r>
              <a:rPr lang="en-US" sz="1800" b="1" i="0" u="sng" kern="1200" dirty="0">
                <a:solidFill>
                  <a:schemeClr val="tx1"/>
                </a:solidFill>
                <a:effectLst/>
                <a:latin typeface="+mn-lt"/>
                <a:ea typeface="+mn-ea"/>
                <a:cs typeface="+mn-cs"/>
              </a:rPr>
              <a:t>applied perfectly (seven times)</a:t>
            </a:r>
            <a:r>
              <a:rPr lang="en-US" sz="1800" b="0" i="0" kern="1200" dirty="0">
                <a:solidFill>
                  <a:schemeClr val="tx1"/>
                </a:solidFill>
                <a:effectLst/>
                <a:latin typeface="+mn-lt"/>
                <a:ea typeface="+mn-ea"/>
                <a:cs typeface="+mn-cs"/>
              </a:rPr>
              <a:t> in connection with a living bird.</a:t>
            </a:r>
          </a:p>
          <a:p>
            <a:r>
              <a:rPr lang="en-US" sz="1800" b="0" i="0" kern="1200" dirty="0">
                <a:solidFill>
                  <a:schemeClr val="tx1"/>
                </a:solidFill>
                <a:effectLst/>
                <a:latin typeface="+mn-lt"/>
                <a:ea typeface="+mn-ea"/>
                <a:cs typeface="+mn-cs"/>
              </a:rPr>
              <a:t>· The sacrificial blood was also applied to </a:t>
            </a:r>
            <a:r>
              <a:rPr lang="en-US" sz="1800" b="1" i="0" u="sng" kern="1200" dirty="0">
                <a:solidFill>
                  <a:schemeClr val="tx1"/>
                </a:solidFill>
                <a:effectLst/>
                <a:latin typeface="+mn-lt"/>
                <a:ea typeface="+mn-ea"/>
                <a:cs typeface="+mn-cs"/>
              </a:rPr>
              <a:t>scarlet yarn and a piece of wood, together with hyssop.</a:t>
            </a:r>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 </a:t>
            </a:r>
            <a:r>
              <a:rPr lang="en-US" sz="1800" b="1" i="0" u="sng" kern="1200" dirty="0">
                <a:solidFill>
                  <a:schemeClr val="tx1"/>
                </a:solidFill>
                <a:effectLst/>
                <a:latin typeface="+mn-lt"/>
                <a:ea typeface="+mn-ea"/>
                <a:cs typeface="+mn-cs"/>
              </a:rPr>
              <a:t>Bearing the mark of sacrifice</a:t>
            </a:r>
            <a:r>
              <a:rPr lang="en-US" sz="1800" b="0" i="0" kern="1200" dirty="0">
                <a:solidFill>
                  <a:schemeClr val="tx1"/>
                </a:solidFill>
                <a:effectLst/>
                <a:latin typeface="+mn-lt"/>
                <a:ea typeface="+mn-ea"/>
                <a:cs typeface="+mn-cs"/>
              </a:rPr>
              <a:t>, the </a:t>
            </a:r>
            <a:r>
              <a:rPr lang="en-US" sz="1800" b="1" i="0" u="sng" kern="1200" dirty="0">
                <a:solidFill>
                  <a:schemeClr val="tx1"/>
                </a:solidFill>
                <a:effectLst/>
                <a:latin typeface="+mn-lt"/>
                <a:ea typeface="+mn-ea"/>
                <a:cs typeface="+mn-cs"/>
              </a:rPr>
              <a:t>living bird flew away, ascending to the heavens</a:t>
            </a:r>
            <a:r>
              <a:rPr lang="en-US" sz="1800" b="0" i="0" kern="1200" dirty="0">
                <a:solidFill>
                  <a:schemeClr val="tx1"/>
                </a:solidFill>
                <a:effectLst/>
                <a:latin typeface="+mn-lt"/>
                <a:ea typeface="+mn-ea"/>
                <a:cs typeface="+mn-cs"/>
              </a:rPr>
              <a:t> and out of sight.</a:t>
            </a:r>
          </a:p>
          <a:p>
            <a:endParaRPr lang="en-US" sz="1800" b="1" i="0" kern="1200" dirty="0">
              <a:solidFill>
                <a:schemeClr val="tx1"/>
              </a:solidFill>
              <a:effectLst/>
              <a:latin typeface="+mn-lt"/>
              <a:ea typeface="+mn-ea"/>
              <a:cs typeface="+mn-cs"/>
            </a:endParaRPr>
          </a:p>
          <a:p>
            <a:r>
              <a:rPr lang="en-US" sz="1800" b="1" i="0" kern="1200" dirty="0">
                <a:solidFill>
                  <a:schemeClr val="tx1"/>
                </a:solidFill>
                <a:effectLst/>
                <a:latin typeface="+mn-lt"/>
                <a:ea typeface="+mn-ea"/>
                <a:cs typeface="+mn-cs"/>
              </a:rPr>
              <a:t>In a remarkable way, this unusual ritual points to the future work of the Messiah, who would cleanse those stained with the leprosy of sin.</a:t>
            </a:r>
            <a:endParaRPr lang="en-US" sz="1800" b="0" i="0" kern="1200" dirty="0">
              <a:solidFill>
                <a:schemeClr val="tx1"/>
              </a:solidFill>
              <a:effectLst/>
              <a:latin typeface="+mn-lt"/>
              <a:ea typeface="+mn-ea"/>
              <a:cs typeface="+mn-cs"/>
            </a:endParaRPr>
          </a:p>
          <a:p>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 Jesus was sacrificed </a:t>
            </a:r>
            <a:r>
              <a:rPr lang="en-US" sz="1800" b="1" i="0" u="sng" kern="1200" dirty="0">
                <a:solidFill>
                  <a:schemeClr val="tx1"/>
                </a:solidFill>
                <a:effectLst/>
                <a:latin typeface="+mn-lt"/>
                <a:ea typeface="+mn-ea"/>
                <a:cs typeface="+mn-cs"/>
              </a:rPr>
              <a:t>outside the camp</a:t>
            </a:r>
            <a:r>
              <a:rPr lang="en-US" sz="1800" b="0" i="0" kern="1200" dirty="0">
                <a:solidFill>
                  <a:schemeClr val="tx1"/>
                </a:solidFill>
                <a:effectLst/>
                <a:latin typeface="+mn-lt"/>
                <a:ea typeface="+mn-ea"/>
                <a:cs typeface="+mn-cs"/>
              </a:rPr>
              <a:t> (Hebrews 13:11-13).</a:t>
            </a:r>
          </a:p>
          <a:p>
            <a:r>
              <a:rPr lang="en-US" sz="1800" b="0" i="0" kern="1200" dirty="0">
                <a:solidFill>
                  <a:schemeClr val="tx1"/>
                </a:solidFill>
                <a:effectLst/>
                <a:latin typeface="+mn-lt"/>
                <a:ea typeface="+mn-ea"/>
                <a:cs typeface="+mn-cs"/>
              </a:rPr>
              <a:t>· Jesus was the </a:t>
            </a:r>
            <a:r>
              <a:rPr lang="en-US" sz="1800" b="1" i="0" u="sng" kern="1200" dirty="0">
                <a:solidFill>
                  <a:schemeClr val="tx1"/>
                </a:solidFill>
                <a:effectLst/>
                <a:latin typeface="+mn-lt"/>
                <a:ea typeface="+mn-ea"/>
                <a:cs typeface="+mn-cs"/>
              </a:rPr>
              <a:t>Man from heaven</a:t>
            </a:r>
            <a:r>
              <a:rPr lang="en-US" sz="1800" b="0" i="0" kern="1200" dirty="0">
                <a:solidFill>
                  <a:schemeClr val="tx1"/>
                </a:solidFill>
                <a:effectLst/>
                <a:latin typeface="+mn-lt"/>
                <a:ea typeface="+mn-ea"/>
                <a:cs typeface="+mn-cs"/>
              </a:rPr>
              <a:t> (John 3:13, 6:38).</a:t>
            </a:r>
          </a:p>
          <a:p>
            <a:r>
              <a:rPr lang="en-US" sz="1800" b="0" i="0" kern="1200" dirty="0">
                <a:solidFill>
                  <a:schemeClr val="tx1"/>
                </a:solidFill>
                <a:effectLst/>
                <a:latin typeface="+mn-lt"/>
                <a:ea typeface="+mn-ea"/>
                <a:cs typeface="+mn-cs"/>
              </a:rPr>
              <a:t>· Jesus </a:t>
            </a:r>
            <a:r>
              <a:rPr lang="en-US" sz="1800" b="1" i="0" u="sng" kern="1200" dirty="0">
                <a:solidFill>
                  <a:schemeClr val="tx1"/>
                </a:solidFill>
                <a:effectLst/>
                <a:latin typeface="+mn-lt"/>
                <a:ea typeface="+mn-ea"/>
                <a:cs typeface="+mn-cs"/>
              </a:rPr>
              <a:t>remained cleansed and holy</a:t>
            </a:r>
            <a:r>
              <a:rPr lang="en-US" sz="1800" b="0" i="0" kern="1200" dirty="0">
                <a:solidFill>
                  <a:schemeClr val="tx1"/>
                </a:solidFill>
                <a:effectLst/>
                <a:latin typeface="+mn-lt"/>
                <a:ea typeface="+mn-ea"/>
                <a:cs typeface="+mn-cs"/>
              </a:rPr>
              <a:t> (Acts 2:27) even in His death, becoming sin (2 Corinthians 5:21) without becoming a sinner.</a:t>
            </a:r>
          </a:p>
          <a:p>
            <a:r>
              <a:rPr lang="en-US" sz="1800" b="0" i="0" kern="1200" dirty="0">
                <a:solidFill>
                  <a:schemeClr val="tx1"/>
                </a:solidFill>
                <a:effectLst/>
                <a:latin typeface="+mn-lt"/>
                <a:ea typeface="+mn-ea"/>
                <a:cs typeface="+mn-cs"/>
              </a:rPr>
              <a:t>· Jesus came </a:t>
            </a:r>
            <a:r>
              <a:rPr lang="en-US" sz="1800" b="1" i="0" u="sng" kern="1200" dirty="0">
                <a:solidFill>
                  <a:schemeClr val="tx1"/>
                </a:solidFill>
                <a:effectLst/>
                <a:latin typeface="+mn-lt"/>
                <a:ea typeface="+mn-ea"/>
                <a:cs typeface="+mn-cs"/>
              </a:rPr>
              <a:t>by water and blood </a:t>
            </a:r>
            <a:r>
              <a:rPr lang="en-US" sz="1800" b="0" i="0" kern="1200" dirty="0">
                <a:solidFill>
                  <a:schemeClr val="tx1"/>
                </a:solidFill>
                <a:effectLst/>
                <a:latin typeface="+mn-lt"/>
                <a:ea typeface="+mn-ea"/>
                <a:cs typeface="+mn-cs"/>
              </a:rPr>
              <a:t>(1 John 5:6) and died in association with blood and water (John 19:34-35)</a:t>
            </a:r>
          </a:p>
          <a:p>
            <a:r>
              <a:rPr lang="en-US" sz="1800" b="0" i="0" kern="1200" dirty="0">
                <a:solidFill>
                  <a:schemeClr val="tx1"/>
                </a:solidFill>
                <a:effectLst/>
                <a:latin typeface="+mn-lt"/>
                <a:ea typeface="+mn-ea"/>
                <a:cs typeface="+mn-cs"/>
              </a:rPr>
              <a:t>· Jesus died in association with </a:t>
            </a:r>
            <a:r>
              <a:rPr lang="en-US" sz="1800" b="1" i="0" u="sng" kern="1200" dirty="0">
                <a:solidFill>
                  <a:schemeClr val="tx1"/>
                </a:solidFill>
                <a:effectLst/>
                <a:latin typeface="+mn-lt"/>
                <a:ea typeface="+mn-ea"/>
                <a:cs typeface="+mn-cs"/>
              </a:rPr>
              <a:t>scarlet</a:t>
            </a:r>
            <a:r>
              <a:rPr lang="en-US" sz="1800" b="0" i="0" kern="1200" dirty="0">
                <a:solidFill>
                  <a:schemeClr val="tx1"/>
                </a:solidFill>
                <a:effectLst/>
                <a:latin typeface="+mn-lt"/>
                <a:ea typeface="+mn-ea"/>
                <a:cs typeface="+mn-cs"/>
              </a:rPr>
              <a:t> cloth (Matthew 27:28).</a:t>
            </a:r>
          </a:p>
          <a:p>
            <a:r>
              <a:rPr lang="en-US" sz="1800" b="0" i="0" kern="1200" dirty="0">
                <a:solidFill>
                  <a:schemeClr val="tx1"/>
                </a:solidFill>
                <a:effectLst/>
                <a:latin typeface="+mn-lt"/>
                <a:ea typeface="+mn-ea"/>
                <a:cs typeface="+mn-cs"/>
              </a:rPr>
              <a:t>· Jesus died in association with </a:t>
            </a:r>
            <a:r>
              <a:rPr lang="en-US" sz="1800" b="1" i="0" u="sng" kern="1200" dirty="0">
                <a:solidFill>
                  <a:schemeClr val="tx1"/>
                </a:solidFill>
                <a:effectLst/>
                <a:latin typeface="+mn-lt"/>
                <a:ea typeface="+mn-ea"/>
                <a:cs typeface="+mn-cs"/>
              </a:rPr>
              <a:t>wood</a:t>
            </a:r>
            <a:r>
              <a:rPr lang="en-US" sz="1800" b="0" i="0" kern="1200" dirty="0">
                <a:solidFill>
                  <a:schemeClr val="tx1"/>
                </a:solidFill>
                <a:effectLst/>
                <a:latin typeface="+mn-lt"/>
                <a:ea typeface="+mn-ea"/>
                <a:cs typeface="+mn-cs"/>
              </a:rPr>
              <a:t> (John 19:17-18)</a:t>
            </a:r>
          </a:p>
          <a:p>
            <a:r>
              <a:rPr lang="en-US" sz="1800" b="0" i="0" kern="1200" dirty="0">
                <a:solidFill>
                  <a:schemeClr val="tx1"/>
                </a:solidFill>
                <a:effectLst/>
                <a:latin typeface="+mn-lt"/>
                <a:ea typeface="+mn-ea"/>
                <a:cs typeface="+mn-cs"/>
              </a:rPr>
              <a:t>· Jesus died in association with </a:t>
            </a:r>
            <a:r>
              <a:rPr lang="en-US" sz="1800" b="1" i="0" u="sng" kern="1200" dirty="0">
                <a:solidFill>
                  <a:schemeClr val="tx1"/>
                </a:solidFill>
                <a:effectLst/>
                <a:latin typeface="+mn-lt"/>
                <a:ea typeface="+mn-ea"/>
                <a:cs typeface="+mn-cs"/>
              </a:rPr>
              <a:t>hyssop</a:t>
            </a:r>
            <a:r>
              <a:rPr lang="en-US" sz="1800" b="0" i="0" kern="1200" dirty="0">
                <a:solidFill>
                  <a:schemeClr val="tx1"/>
                </a:solidFill>
                <a:effectLst/>
                <a:latin typeface="+mn-lt"/>
                <a:ea typeface="+mn-ea"/>
                <a:cs typeface="+mn-cs"/>
              </a:rPr>
              <a:t> (John 19:29).</a:t>
            </a:r>
          </a:p>
          <a:p>
            <a:r>
              <a:rPr lang="en-US" sz="1800" b="0" i="0" kern="1200" dirty="0">
                <a:solidFill>
                  <a:schemeClr val="tx1"/>
                </a:solidFill>
                <a:effectLst/>
                <a:latin typeface="+mn-lt"/>
                <a:ea typeface="+mn-ea"/>
                <a:cs typeface="+mn-cs"/>
              </a:rPr>
              <a:t>· Jesus lived, </a:t>
            </a:r>
            <a:r>
              <a:rPr lang="en-US" sz="1800" b="1" i="0" u="sng" kern="1200" dirty="0">
                <a:solidFill>
                  <a:schemeClr val="tx1"/>
                </a:solidFill>
                <a:effectLst/>
                <a:latin typeface="+mn-lt"/>
                <a:ea typeface="+mn-ea"/>
                <a:cs typeface="+mn-cs"/>
              </a:rPr>
              <a:t>bearing the marks of His death </a:t>
            </a:r>
            <a:r>
              <a:rPr lang="en-US" sz="1800" b="0" i="0" kern="1200" dirty="0">
                <a:solidFill>
                  <a:schemeClr val="tx1"/>
                </a:solidFill>
                <a:effectLst/>
                <a:latin typeface="+mn-lt"/>
                <a:ea typeface="+mn-ea"/>
                <a:cs typeface="+mn-cs"/>
              </a:rPr>
              <a:t>(John 20:27).</a:t>
            </a:r>
          </a:p>
          <a:p>
            <a:r>
              <a:rPr lang="en-US" sz="1800" b="0" i="0" kern="1200" dirty="0">
                <a:solidFill>
                  <a:schemeClr val="tx1"/>
                </a:solidFill>
                <a:effectLst/>
                <a:latin typeface="+mn-lt"/>
                <a:ea typeface="+mn-ea"/>
                <a:cs typeface="+mn-cs"/>
              </a:rPr>
              <a:t>· Jesus </a:t>
            </a:r>
            <a:r>
              <a:rPr lang="en-US" sz="1800" b="1" i="0" u="sng" kern="1200" dirty="0">
                <a:solidFill>
                  <a:schemeClr val="tx1"/>
                </a:solidFill>
                <a:effectLst/>
                <a:latin typeface="+mn-lt"/>
                <a:ea typeface="+mn-ea"/>
                <a:cs typeface="+mn-cs"/>
              </a:rPr>
              <a:t>ascended to heaven,</a:t>
            </a:r>
            <a:r>
              <a:rPr lang="en-US" sz="1800" b="0" i="0" kern="1200" dirty="0">
                <a:solidFill>
                  <a:schemeClr val="tx1"/>
                </a:solidFill>
                <a:effectLst/>
                <a:latin typeface="+mn-lt"/>
                <a:ea typeface="+mn-ea"/>
                <a:cs typeface="+mn-cs"/>
              </a:rPr>
              <a:t> out of human sight (Acts 1:9).</a:t>
            </a:r>
            <a:br>
              <a:rPr lang="en-US" sz="1800" b="0" i="0" kern="1200" dirty="0">
                <a:solidFill>
                  <a:schemeClr val="tx1"/>
                </a:solidFill>
                <a:effectLst/>
                <a:latin typeface="+mn-lt"/>
                <a:ea typeface="+mn-ea"/>
                <a:cs typeface="+mn-cs"/>
              </a:rPr>
            </a:br>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There is a sense in which the living bird set free points to the resurrected Jesus. But it also points to the one healed and free from their leprosy, including the leprosy of sin; they are resurrected and free in the resurrected Jesus Christ.</a:t>
            </a:r>
          </a:p>
          <a:p>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3. (8-9) The cleansing of the leper’s body.</a:t>
            </a:r>
          </a:p>
          <a:p>
            <a:r>
              <a:rPr lang="en-US" sz="1800" b="0" i="0" kern="1200" dirty="0">
                <a:solidFill>
                  <a:schemeClr val="tx1"/>
                </a:solidFill>
                <a:effectLst/>
                <a:latin typeface="+mn-lt"/>
                <a:ea typeface="+mn-ea"/>
                <a:cs typeface="+mn-cs"/>
              </a:rPr>
              <a:t>The recovered leper would start all over again as if he was a </a:t>
            </a:r>
            <a:r>
              <a:rPr lang="en-US" sz="1800" b="1" i="0" u="sng" kern="1200" dirty="0">
                <a:solidFill>
                  <a:schemeClr val="tx1"/>
                </a:solidFill>
                <a:effectLst/>
                <a:latin typeface="+mn-lt"/>
                <a:ea typeface="+mn-ea"/>
                <a:cs typeface="+mn-cs"/>
              </a:rPr>
              <a:t>newborn baby</a:t>
            </a:r>
            <a:r>
              <a:rPr lang="en-US" sz="1800" b="0" i="0" kern="1200" dirty="0">
                <a:solidFill>
                  <a:schemeClr val="tx1"/>
                </a:solidFill>
                <a:effectLst/>
                <a:latin typeface="+mn-lt"/>
                <a:ea typeface="+mn-ea"/>
                <a:cs typeface="+mn-cs"/>
              </a:rPr>
              <a:t> – as if he was </a:t>
            </a:r>
            <a:r>
              <a:rPr lang="en-US" sz="1800" b="1" i="0" u="sng" kern="1200" dirty="0">
                <a:solidFill>
                  <a:schemeClr val="tx1"/>
                </a:solidFill>
                <a:effectLst/>
                <a:latin typeface="+mn-lt"/>
                <a:ea typeface="+mn-ea"/>
                <a:cs typeface="+mn-cs"/>
              </a:rPr>
              <a:t>born again</a:t>
            </a:r>
            <a:r>
              <a:rPr lang="en-US" sz="1800" b="0" i="0" kern="1200" dirty="0">
                <a:solidFill>
                  <a:schemeClr val="tx1"/>
                </a:solidFill>
                <a:effectLst/>
                <a:latin typeface="+mn-lt"/>
                <a:ea typeface="+mn-ea"/>
                <a:cs typeface="+mn-cs"/>
              </a:rPr>
              <a:t>.</a:t>
            </a:r>
          </a:p>
          <a:p>
            <a:br>
              <a:rPr lang="en-US" sz="1800" b="0" i="0" kern="1200" dirty="0">
                <a:solidFill>
                  <a:schemeClr val="tx1"/>
                </a:solidFill>
                <a:effectLst/>
                <a:latin typeface="+mn-lt"/>
                <a:ea typeface="+mn-ea"/>
                <a:cs typeface="+mn-cs"/>
              </a:rPr>
            </a:br>
            <a:endParaRPr lang="en-US" sz="1800" dirty="0"/>
          </a:p>
        </p:txBody>
      </p:sp>
    </p:spTree>
    <p:extLst>
      <p:ext uri="{BB962C8B-B14F-4D97-AF65-F5344CB8AC3E}">
        <p14:creationId xmlns:p14="http://schemas.microsoft.com/office/powerpoint/2010/main" val="3212652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200" b="1" dirty="0"/>
              <a:t>Revelation 5 – lamb as though he had been slain</a:t>
            </a:r>
          </a:p>
          <a:p>
            <a:r>
              <a:rPr lang="en-US" sz="3200" b="1" dirty="0"/>
              <a:t>Hebrews 4:14-16</a:t>
            </a:r>
          </a:p>
        </p:txBody>
      </p:sp>
    </p:spTree>
    <p:extLst>
      <p:ext uri="{BB962C8B-B14F-4D97-AF65-F5344CB8AC3E}">
        <p14:creationId xmlns:p14="http://schemas.microsoft.com/office/powerpoint/2010/main" val="2532657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600" dirty="0"/>
              <a:t>Get back to the garden!</a:t>
            </a:r>
          </a:p>
        </p:txBody>
      </p:sp>
    </p:spTree>
    <p:extLst>
      <p:ext uri="{BB962C8B-B14F-4D97-AF65-F5344CB8AC3E}">
        <p14:creationId xmlns:p14="http://schemas.microsoft.com/office/powerpoint/2010/main" val="768495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3600" dirty="0"/>
          </a:p>
        </p:txBody>
      </p:sp>
    </p:spTree>
    <p:extLst>
      <p:ext uri="{BB962C8B-B14F-4D97-AF65-F5344CB8AC3E}">
        <p14:creationId xmlns:p14="http://schemas.microsoft.com/office/powerpoint/2010/main" val="1982718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Psalm 77:13 – John 14:6 – John 14:29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D73972-900D-8448-A4AF-90554F82D2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460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600" dirty="0"/>
              <a:t>Sanctuary Prophetic Parable</a:t>
            </a:r>
          </a:p>
          <a:p>
            <a:r>
              <a:rPr lang="en-US" sz="3600" b="1" dirty="0"/>
              <a:t>Hebrews 9:9</a:t>
            </a:r>
          </a:p>
        </p:txBody>
      </p:sp>
    </p:spTree>
    <p:extLst>
      <p:ext uri="{BB962C8B-B14F-4D97-AF65-F5344CB8AC3E}">
        <p14:creationId xmlns:p14="http://schemas.microsoft.com/office/powerpoint/2010/main" val="1203464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5400" dirty="0"/>
          </a:p>
        </p:txBody>
      </p:sp>
    </p:spTree>
    <p:extLst>
      <p:ext uri="{BB962C8B-B14F-4D97-AF65-F5344CB8AC3E}">
        <p14:creationId xmlns:p14="http://schemas.microsoft.com/office/powerpoint/2010/main" val="1744596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3600" dirty="0"/>
              <a:t>Revelation 14 – hour of judgment</a:t>
            </a:r>
          </a:p>
        </p:txBody>
      </p:sp>
    </p:spTree>
    <p:extLst>
      <p:ext uri="{BB962C8B-B14F-4D97-AF65-F5344CB8AC3E}">
        <p14:creationId xmlns:p14="http://schemas.microsoft.com/office/powerpoint/2010/main" val="1605349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416969"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2416969" y="3545086"/>
            <a:ext cx="7358063" cy="794743"/>
          </a:xfrm>
          <a:prstGeom prst="rect">
            <a:avLst/>
          </a:prstGeom>
        </p:spPr>
        <p:txBody>
          <a:bodyPr anchor="t"/>
          <a:lstStyle>
            <a:lvl1pPr marL="0" indent="0"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1pPr>
            <a:lvl2pPr marL="0" indent="114294"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2pPr>
            <a:lvl3pPr marL="0" indent="228589"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3pPr>
            <a:lvl4pPr marL="0" indent="342883"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4pPr>
            <a:lvl5pPr marL="0" indent="457177"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323310935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416969" y="4473773"/>
            <a:ext cx="7358063" cy="390491"/>
          </a:xfrm>
          <a:prstGeom prst="rect">
            <a:avLst/>
          </a:prstGeom>
        </p:spPr>
        <p:txBody>
          <a:bodyPr anchor="t">
            <a:spAutoFit/>
          </a:bodyPr>
          <a:lstStyle>
            <a:lvl1pPr marL="0" indent="0" algn="ctr">
              <a:spcBef>
                <a:spcPts val="0"/>
              </a:spcBef>
              <a:buSzTx/>
              <a:buNone/>
              <a:defRPr sz="1600" b="1" i="0">
                <a:latin typeface="Helvetica Neue" panose="02000503000000020004" pitchFamily="2" charset="0"/>
                <a:ea typeface="Helvetica Neue" panose="02000503000000020004" pitchFamily="2" charset="0"/>
                <a:cs typeface="Helvetica Neue" panose="02000503000000020004" pitchFamily="2" charset="0"/>
              </a:defRPr>
            </a:lvl1pPr>
          </a:lstStyle>
          <a:p>
            <a:r>
              <a:rPr dirty="0"/>
              <a:t>–Johnny Appleseed</a:t>
            </a:r>
          </a:p>
        </p:txBody>
      </p:sp>
      <p:sp>
        <p:nvSpPr>
          <p:cNvPr id="94" name="“Type a quote here.”"/>
          <p:cNvSpPr txBox="1">
            <a:spLocks noGrp="1"/>
          </p:cNvSpPr>
          <p:nvPr>
            <p:ph type="body" sz="quarter" idx="14"/>
          </p:nvPr>
        </p:nvSpPr>
        <p:spPr>
          <a:xfrm>
            <a:off x="2416969" y="2965582"/>
            <a:ext cx="7358063" cy="498212"/>
          </a:xfrm>
          <a:prstGeom prst="rect">
            <a:avLst/>
          </a:prstGeom>
        </p:spPr>
        <p:txBody>
          <a:bodyPr>
            <a:spAutoFit/>
          </a:bodyPr>
          <a:lstStyle>
            <a:lvl1pPr marL="0" indent="0" algn="ctr">
              <a:spcBef>
                <a:spcPts val="0"/>
              </a:spcBef>
              <a:buSzTx/>
              <a:buNone/>
              <a:defRPr sz="23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081167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524000" y="0"/>
            <a:ext cx="9144000" cy="6858000"/>
          </a:xfrm>
          <a:prstGeom prst="rect">
            <a:avLst/>
          </a:prstGeom>
        </p:spPr>
        <p:txBody>
          <a:bodyPr lIns="91439" tIns="45719" rIns="91439" bIns="45719" anchor="t">
            <a:noAutofit/>
          </a:bodyPr>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endParaRPr dirty="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00071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537919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416969"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2416969" y="3536156"/>
            <a:ext cx="7358063" cy="794743"/>
          </a:xfrm>
          <a:prstGeom prst="rect">
            <a:avLst/>
          </a:prstGeom>
        </p:spPr>
        <p:txBody>
          <a:bodyPr anchor="t"/>
          <a:lstStyle>
            <a:lvl1pPr marL="0" indent="0" algn="ctr">
              <a:spcBef>
                <a:spcPts val="0"/>
              </a:spcBef>
              <a:buSzTx/>
              <a:buNone/>
              <a:defRPr sz="2500"/>
            </a:lvl1pPr>
            <a:lvl2pPr marL="0" indent="0" algn="ctr">
              <a:spcBef>
                <a:spcPts val="0"/>
              </a:spcBef>
              <a:buSzTx/>
              <a:buNone/>
              <a:defRPr sz="2500"/>
            </a:lvl2pPr>
            <a:lvl3pPr marL="0" indent="0" algn="ctr">
              <a:spcBef>
                <a:spcPts val="0"/>
              </a:spcBef>
              <a:buSzTx/>
              <a:buNone/>
              <a:defRPr sz="2500"/>
            </a:lvl3pPr>
            <a:lvl4pPr marL="0" indent="0" algn="ctr">
              <a:spcBef>
                <a:spcPts val="0"/>
              </a:spcBef>
              <a:buSzTx/>
              <a:buNone/>
              <a:defRPr sz="2500"/>
            </a:lvl4pPr>
            <a:lvl5pPr marL="0" indent="0" algn="ctr">
              <a:spcBef>
                <a:spcPts val="0"/>
              </a:spcBef>
              <a:buSzTx/>
              <a:buNone/>
              <a:defRPr sz="25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6219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sz="half" idx="1"/>
          </p:nvPr>
        </p:nvSpPr>
        <p:spPr>
          <a:xfrm>
            <a:off x="2416969" y="1946672"/>
            <a:ext cx="7358063" cy="4018360"/>
          </a:xfrm>
          <a:prstGeom prst="rect">
            <a:avLst/>
          </a:prstGeom>
        </p:spPr>
        <p:txBody>
          <a:bodyPr/>
          <a:lstStyle>
            <a:lvl1pPr>
              <a:spcBef>
                <a:spcPts val="1650"/>
              </a:spcBef>
            </a:lvl1pPr>
            <a:lvl2pPr>
              <a:spcBef>
                <a:spcPts val="1650"/>
              </a:spcBef>
            </a:lvl2pPr>
            <a:lvl3pPr>
              <a:spcBef>
                <a:spcPts val="1650"/>
              </a:spcBef>
            </a:lvl3pPr>
            <a:lvl4pPr>
              <a:spcBef>
                <a:spcPts val="1650"/>
              </a:spcBef>
            </a:lvl4pPr>
            <a:lvl5pPr>
              <a:spcBef>
                <a:spcPts val="1650"/>
              </a:spcBef>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139091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half" idx="1"/>
          </p:nvPr>
        </p:nvSpPr>
        <p:spPr>
          <a:xfrm>
            <a:off x="2416969" y="1946672"/>
            <a:ext cx="7358063" cy="4018360"/>
          </a:xfrm>
          <a:prstGeom prst="rect">
            <a:avLst/>
          </a:prstGeom>
        </p:spPr>
        <p:txBody>
          <a:bodyPr numCol="2" spcCol="735806" anchor="t"/>
          <a:lstStyle>
            <a:lvl1pPr marL="498777" indent="-340035">
              <a:spcBef>
                <a:spcPts val="2650"/>
              </a:spcBef>
              <a:defRPr sz="2200"/>
            </a:lvl1pPr>
            <a:lvl2pPr marL="721016" indent="-340035">
              <a:spcBef>
                <a:spcPts val="2650"/>
              </a:spcBef>
              <a:defRPr sz="2200"/>
            </a:lvl2pPr>
            <a:lvl3pPr marL="943254" indent="-340035">
              <a:spcBef>
                <a:spcPts val="2650"/>
              </a:spcBef>
              <a:defRPr sz="2200"/>
            </a:lvl3pPr>
            <a:lvl4pPr marL="1165493" indent="-340035">
              <a:spcBef>
                <a:spcPts val="2650"/>
              </a:spcBef>
              <a:defRPr sz="2200"/>
            </a:lvl4pPr>
            <a:lvl5pPr marL="1387732" indent="-340035">
              <a:spcBef>
                <a:spcPts val="2650"/>
              </a:spcBef>
              <a:defRPr sz="22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350033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121443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010711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628631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2416969" y="2089547"/>
            <a:ext cx="7358063" cy="2678907"/>
          </a:xfrm>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46645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2667000" y="473273"/>
            <a:ext cx="6858000" cy="4152306"/>
          </a:xfrm>
          <a:prstGeom prst="rect">
            <a:avLst/>
          </a:prstGeom>
        </p:spPr>
        <p:txBody>
          <a:bodyPr lIns="91439" tIns="45719" rIns="91439" bIns="45719" anchor="t">
            <a:noAutofit/>
          </a:bodyPr>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endParaRPr dirty="0"/>
          </a:p>
        </p:txBody>
      </p:sp>
      <p:sp>
        <p:nvSpPr>
          <p:cNvPr id="21" name="Title Text"/>
          <p:cNvSpPr txBox="1">
            <a:spLocks noGrp="1"/>
          </p:cNvSpPr>
          <p:nvPr>
            <p:ph type="title"/>
          </p:nvPr>
        </p:nvSpPr>
        <p:spPr>
          <a:xfrm>
            <a:off x="2416969" y="4723805"/>
            <a:ext cx="7358063" cy="1000126"/>
          </a:xfrm>
          <a:prstGeom prst="rect">
            <a:avLst/>
          </a:prstGeom>
        </p:spPr>
        <p:txBody>
          <a:bodyPr anchor="b"/>
          <a:lstStyle/>
          <a:p>
            <a:r>
              <a:t>Title Text</a:t>
            </a:r>
          </a:p>
        </p:txBody>
      </p:sp>
      <p:sp>
        <p:nvSpPr>
          <p:cNvPr id="22" name="Body Level One…"/>
          <p:cNvSpPr txBox="1">
            <a:spLocks noGrp="1"/>
          </p:cNvSpPr>
          <p:nvPr>
            <p:ph type="body" sz="quarter" idx="1"/>
          </p:nvPr>
        </p:nvSpPr>
        <p:spPr>
          <a:xfrm>
            <a:off x="2416969" y="5732859"/>
            <a:ext cx="7358063" cy="794743"/>
          </a:xfrm>
          <a:prstGeom prst="rect">
            <a:avLst/>
          </a:prstGeom>
        </p:spPr>
        <p:txBody>
          <a:bodyPr anchor="t"/>
          <a:lstStyle>
            <a:lvl1pPr marL="0" indent="0"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1pPr>
            <a:lvl2pPr marL="0" indent="114294"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2pPr>
            <a:lvl3pPr marL="0" indent="228589"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3pPr>
            <a:lvl4pPr marL="0" indent="342883"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4pPr>
            <a:lvl5pPr marL="0" indent="457177"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796295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Image"/>
          <p:cNvSpPr>
            <a:spLocks noGrp="1"/>
          </p:cNvSpPr>
          <p:nvPr>
            <p:ph type="pic" sz="half" idx="21"/>
          </p:nvPr>
        </p:nvSpPr>
        <p:spPr>
          <a:xfrm>
            <a:off x="3241534" y="1150515"/>
            <a:ext cx="5708931" cy="3211274"/>
          </a:xfrm>
          <a:prstGeom prst="rect">
            <a:avLst/>
          </a:prstGeom>
        </p:spPr>
        <p:txBody>
          <a:bodyPr lIns="91439" tIns="45719" rIns="91439" bIns="45719" anchor="t"/>
          <a:lstStyle/>
          <a:p>
            <a:endParaRPr/>
          </a:p>
        </p:txBody>
      </p:sp>
      <p:sp>
        <p:nvSpPr>
          <p:cNvPr id="70" name="Title Text"/>
          <p:cNvSpPr txBox="1">
            <a:spLocks noGrp="1"/>
          </p:cNvSpPr>
          <p:nvPr>
            <p:ph type="title"/>
          </p:nvPr>
        </p:nvSpPr>
        <p:spPr>
          <a:xfrm>
            <a:off x="2416969" y="5179219"/>
            <a:ext cx="7358063" cy="1196579"/>
          </a:xfrm>
          <a:prstGeom prst="rect">
            <a:avLst/>
          </a:prstGeom>
        </p:spPr>
        <p:txBody>
          <a:bodyP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114583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Image"/>
          <p:cNvSpPr>
            <a:spLocks noGrp="1"/>
          </p:cNvSpPr>
          <p:nvPr>
            <p:ph type="pic" sz="half" idx="21"/>
          </p:nvPr>
        </p:nvSpPr>
        <p:spPr>
          <a:xfrm>
            <a:off x="3241534" y="1150515"/>
            <a:ext cx="5708931" cy="3211274"/>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79" name="Title Text"/>
          <p:cNvSpPr txBox="1">
            <a:spLocks noGrp="1"/>
          </p:cNvSpPr>
          <p:nvPr>
            <p:ph type="title"/>
          </p:nvPr>
        </p:nvSpPr>
        <p:spPr>
          <a:xfrm>
            <a:off x="2416969" y="5179219"/>
            <a:ext cx="7358063" cy="1196579"/>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837049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Image"/>
          <p:cNvSpPr>
            <a:spLocks noGrp="1"/>
          </p:cNvSpPr>
          <p:nvPr>
            <p:ph type="pic" sz="quarter" idx="21"/>
          </p:nvPr>
        </p:nvSpPr>
        <p:spPr>
          <a:xfrm>
            <a:off x="6533555" y="1384102"/>
            <a:ext cx="2966889" cy="3955852"/>
          </a:xfrm>
          <a:prstGeom prst="rect">
            <a:avLst/>
          </a:prstGeom>
        </p:spPr>
        <p:txBody>
          <a:bodyPr lIns="91439" tIns="45719" rIns="91439" bIns="45719" anchor="t"/>
          <a:lstStyle/>
          <a:p>
            <a:endParaRPr/>
          </a:p>
        </p:txBody>
      </p:sp>
      <p:sp>
        <p:nvSpPr>
          <p:cNvPr id="88" name="Title Text"/>
          <p:cNvSpPr txBox="1">
            <a:spLocks noGrp="1"/>
          </p:cNvSpPr>
          <p:nvPr>
            <p:ph type="title"/>
          </p:nvPr>
        </p:nvSpPr>
        <p:spPr>
          <a:xfrm>
            <a:off x="1970484" y="991195"/>
            <a:ext cx="4125516" cy="2321720"/>
          </a:xfrm>
          <a:prstGeom prst="rect">
            <a:avLst/>
          </a:prstGeom>
        </p:spPr>
        <p:txBody>
          <a:bodyPr anchor="b"/>
          <a:lstStyle>
            <a:lvl1pPr>
              <a:defRPr sz="4900"/>
            </a:lvl1pPr>
          </a:lstStyle>
          <a:p>
            <a:r>
              <a:t>Title Text</a:t>
            </a:r>
          </a:p>
        </p:txBody>
      </p:sp>
      <p:sp>
        <p:nvSpPr>
          <p:cNvPr id="89" name="Body Level One…"/>
          <p:cNvSpPr txBox="1">
            <a:spLocks noGrp="1"/>
          </p:cNvSpPr>
          <p:nvPr>
            <p:ph type="body" sz="quarter" idx="1"/>
          </p:nvPr>
        </p:nvSpPr>
        <p:spPr>
          <a:xfrm>
            <a:off x="1970484" y="3366492"/>
            <a:ext cx="4125516" cy="2321719"/>
          </a:xfrm>
          <a:prstGeom prst="rect">
            <a:avLst/>
          </a:prstGeom>
        </p:spPr>
        <p:txBody>
          <a:bodyPr anchor="t"/>
          <a:lstStyle>
            <a:lvl1pPr marL="0" indent="0" algn="ctr">
              <a:spcBef>
                <a:spcPts val="0"/>
              </a:spcBef>
              <a:buSzTx/>
              <a:buNone/>
              <a:defRPr sz="2300"/>
            </a:lvl1pPr>
            <a:lvl2pPr marL="0" indent="0" algn="ctr">
              <a:spcBef>
                <a:spcPts val="0"/>
              </a:spcBef>
              <a:buSzTx/>
              <a:buNone/>
              <a:defRPr sz="2300"/>
            </a:lvl2pPr>
            <a:lvl3pPr marL="0" indent="0" algn="ctr">
              <a:spcBef>
                <a:spcPts val="0"/>
              </a:spcBef>
              <a:buSzTx/>
              <a:buNone/>
              <a:defRPr sz="2300"/>
            </a:lvl3pPr>
            <a:lvl4pPr marL="0" indent="0" algn="ctr">
              <a:spcBef>
                <a:spcPts val="0"/>
              </a:spcBef>
              <a:buSzTx/>
              <a:buNone/>
              <a:defRPr sz="2300"/>
            </a:lvl4pPr>
            <a:lvl5pPr marL="0" indent="0" algn="ctr">
              <a:spcBef>
                <a:spcPts val="0"/>
              </a:spcBef>
              <a:buSzTx/>
              <a:buNone/>
              <a:defRPr sz="23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59147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Image"/>
          <p:cNvSpPr>
            <a:spLocks noGrp="1"/>
          </p:cNvSpPr>
          <p:nvPr>
            <p:ph type="pic" sz="quarter" idx="21"/>
          </p:nvPr>
        </p:nvSpPr>
        <p:spPr>
          <a:xfrm>
            <a:off x="6533555" y="1384102"/>
            <a:ext cx="2966889" cy="3955852"/>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98" name="Title Text"/>
          <p:cNvSpPr txBox="1">
            <a:spLocks noGrp="1"/>
          </p:cNvSpPr>
          <p:nvPr>
            <p:ph type="title"/>
          </p:nvPr>
        </p:nvSpPr>
        <p:spPr>
          <a:xfrm>
            <a:off x="1970484" y="991195"/>
            <a:ext cx="4125516" cy="2321720"/>
          </a:xfrm>
          <a:prstGeom prst="rect">
            <a:avLst/>
          </a:prstGeom>
        </p:spPr>
        <p:txBody>
          <a:bodyPr anchor="b"/>
          <a:lstStyle>
            <a:lvl1pPr>
              <a:defRPr sz="4900"/>
            </a:lvl1pPr>
          </a:lstStyle>
          <a:p>
            <a:r>
              <a:t>Title Text</a:t>
            </a:r>
          </a:p>
        </p:txBody>
      </p:sp>
      <p:sp>
        <p:nvSpPr>
          <p:cNvPr id="99" name="Body Level One…"/>
          <p:cNvSpPr txBox="1">
            <a:spLocks noGrp="1"/>
          </p:cNvSpPr>
          <p:nvPr>
            <p:ph type="body" sz="quarter" idx="1"/>
          </p:nvPr>
        </p:nvSpPr>
        <p:spPr>
          <a:xfrm>
            <a:off x="1970484" y="3366492"/>
            <a:ext cx="4125516" cy="2321719"/>
          </a:xfrm>
          <a:prstGeom prst="rect">
            <a:avLst/>
          </a:prstGeom>
        </p:spPr>
        <p:txBody>
          <a:bodyPr anchor="t"/>
          <a:lstStyle>
            <a:lvl1pPr marL="0" indent="0" algn="ctr">
              <a:spcBef>
                <a:spcPts val="0"/>
              </a:spcBef>
              <a:buSzTx/>
              <a:buNone/>
              <a:defRPr sz="2300"/>
            </a:lvl1pPr>
            <a:lvl2pPr marL="0" indent="0" algn="ctr">
              <a:spcBef>
                <a:spcPts val="0"/>
              </a:spcBef>
              <a:buSzTx/>
              <a:buNone/>
              <a:defRPr sz="2300"/>
            </a:lvl2pPr>
            <a:lvl3pPr marL="0" indent="0" algn="ctr">
              <a:spcBef>
                <a:spcPts val="0"/>
              </a:spcBef>
              <a:buSzTx/>
              <a:buNone/>
              <a:defRPr sz="2300"/>
            </a:lvl3pPr>
            <a:lvl4pPr marL="0" indent="0" algn="ctr">
              <a:spcBef>
                <a:spcPts val="0"/>
              </a:spcBef>
              <a:buSzTx/>
              <a:buNone/>
              <a:defRPr sz="2300"/>
            </a:lvl4pPr>
            <a:lvl5pPr marL="0" indent="0" algn="ctr">
              <a:spcBef>
                <a:spcPts val="0"/>
              </a:spcBef>
              <a:buSzTx/>
              <a:buNone/>
              <a:defRPr sz="23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064373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Image"/>
          <p:cNvSpPr>
            <a:spLocks noGrp="1"/>
          </p:cNvSpPr>
          <p:nvPr>
            <p:ph type="pic" sz="quarter" idx="21"/>
          </p:nvPr>
        </p:nvSpPr>
        <p:spPr>
          <a:xfrm>
            <a:off x="6569273" y="2027039"/>
            <a:ext cx="2886522" cy="3848696"/>
          </a:xfrm>
          <a:prstGeom prst="rect">
            <a:avLst/>
          </a:prstGeom>
        </p:spPr>
        <p:txBody>
          <a:bodyPr lIns="91439" tIns="45719" rIns="91439" bIns="45719" anchor="t"/>
          <a:lstStyle/>
          <a:p>
            <a:endParaRPr/>
          </a:p>
        </p:txBody>
      </p:sp>
      <p:sp>
        <p:nvSpPr>
          <p:cNvPr id="108"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sz="quarter" idx="1"/>
          </p:nvPr>
        </p:nvSpPr>
        <p:spPr>
          <a:xfrm>
            <a:off x="2416969" y="1946672"/>
            <a:ext cx="3545087" cy="4018360"/>
          </a:xfrm>
          <a:prstGeom prst="rect">
            <a:avLst/>
          </a:prstGeom>
        </p:spPr>
        <p:txBody>
          <a:bodyPr/>
          <a:lstStyle>
            <a:lvl1pPr marL="498777" indent="-340035">
              <a:spcBef>
                <a:spcPts val="2650"/>
              </a:spcBef>
              <a:defRPr sz="2200"/>
            </a:lvl1pPr>
            <a:lvl2pPr marL="721016" indent="-340035">
              <a:spcBef>
                <a:spcPts val="2650"/>
              </a:spcBef>
              <a:defRPr sz="2200"/>
            </a:lvl2pPr>
            <a:lvl3pPr marL="943254" indent="-340035">
              <a:spcBef>
                <a:spcPts val="2650"/>
              </a:spcBef>
              <a:defRPr sz="2200"/>
            </a:lvl3pPr>
            <a:lvl4pPr marL="1165493" indent="-340035">
              <a:spcBef>
                <a:spcPts val="2650"/>
              </a:spcBef>
              <a:defRPr sz="2200"/>
            </a:lvl4pPr>
            <a:lvl5pPr marL="1387732" indent="-340035">
              <a:spcBef>
                <a:spcPts val="2650"/>
              </a:spcBef>
              <a:defRPr sz="220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10385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sz="quarter" idx="1"/>
          </p:nvPr>
        </p:nvSpPr>
        <p:spPr>
          <a:xfrm>
            <a:off x="2416969" y="1946672"/>
            <a:ext cx="3545087" cy="4018360"/>
          </a:xfrm>
          <a:prstGeom prst="rect">
            <a:avLst/>
          </a:prstGeom>
        </p:spPr>
        <p:txBody>
          <a:bodyPr/>
          <a:lstStyle>
            <a:lvl1pPr marL="498777" indent="-340035">
              <a:spcBef>
                <a:spcPts val="2650"/>
              </a:spcBef>
              <a:defRPr sz="2200"/>
            </a:lvl1pPr>
            <a:lvl2pPr marL="721016" indent="-340035">
              <a:spcBef>
                <a:spcPts val="2650"/>
              </a:spcBef>
              <a:defRPr sz="2200"/>
            </a:lvl2pPr>
            <a:lvl3pPr marL="943254" indent="-340035">
              <a:spcBef>
                <a:spcPts val="2650"/>
              </a:spcBef>
              <a:defRPr sz="2200"/>
            </a:lvl3pPr>
            <a:lvl4pPr marL="1165493" indent="-340035">
              <a:spcBef>
                <a:spcPts val="2650"/>
              </a:spcBef>
              <a:defRPr sz="2200"/>
            </a:lvl4pPr>
            <a:lvl5pPr marL="1387732" indent="-340035">
              <a:spcBef>
                <a:spcPts val="2650"/>
              </a:spcBef>
              <a:defRPr sz="22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223405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Title Text"/>
          <p:cNvSpPr txBox="1">
            <a:spLocks noGrp="1"/>
          </p:cNvSpPr>
          <p:nvPr>
            <p:ph type="title"/>
          </p:nvPr>
        </p:nvSpPr>
        <p:spPr>
          <a:prstGeom prst="rect">
            <a:avLst/>
          </a:prstGeom>
        </p:spPr>
        <p:txBody>
          <a:bodyPr/>
          <a:lstStyle/>
          <a:p>
            <a:r>
              <a:t>Title Text</a:t>
            </a:r>
          </a:p>
        </p:txBody>
      </p:sp>
      <p:sp>
        <p:nvSpPr>
          <p:cNvPr id="127" name="Body Level One…"/>
          <p:cNvSpPr txBox="1">
            <a:spLocks noGrp="1"/>
          </p:cNvSpPr>
          <p:nvPr>
            <p:ph type="body" sz="quarter" idx="1"/>
          </p:nvPr>
        </p:nvSpPr>
        <p:spPr>
          <a:xfrm>
            <a:off x="6988968" y="1946672"/>
            <a:ext cx="2786063" cy="4018360"/>
          </a:xfrm>
          <a:prstGeom prst="rect">
            <a:avLst/>
          </a:prstGeom>
        </p:spPr>
        <p:txBody>
          <a:bodyPr/>
          <a:lstStyle>
            <a:lvl1pPr marL="498777" indent="-340035">
              <a:spcBef>
                <a:spcPts val="2650"/>
              </a:spcBef>
              <a:defRPr sz="2200"/>
            </a:lvl1pPr>
            <a:lvl2pPr marL="721016" indent="-340035">
              <a:spcBef>
                <a:spcPts val="2650"/>
              </a:spcBef>
              <a:defRPr sz="2200"/>
            </a:lvl2pPr>
            <a:lvl3pPr marL="943254" indent="-340035">
              <a:spcBef>
                <a:spcPts val="2650"/>
              </a:spcBef>
              <a:defRPr sz="2200"/>
            </a:lvl3pPr>
            <a:lvl4pPr marL="1165493" indent="-340035">
              <a:spcBef>
                <a:spcPts val="2650"/>
              </a:spcBef>
              <a:defRPr sz="2200"/>
            </a:lvl4pPr>
            <a:lvl5pPr marL="1387732" indent="-340035">
              <a:spcBef>
                <a:spcPts val="2650"/>
              </a:spcBef>
              <a:defRPr sz="2200"/>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033936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Photo - Horizontal">
    <p:spTree>
      <p:nvGrpSpPr>
        <p:cNvPr id="1" name=""/>
        <p:cNvGrpSpPr/>
        <p:nvPr/>
      </p:nvGrpSpPr>
      <p:grpSpPr>
        <a:xfrm>
          <a:off x="0" y="0"/>
          <a:ext cx="0" cy="0"/>
          <a:chOff x="0" y="0"/>
          <a:chExt cx="0" cy="0"/>
        </a:xfrm>
      </p:grpSpPr>
      <p:sp>
        <p:nvSpPr>
          <p:cNvPr id="135" name="Image"/>
          <p:cNvSpPr>
            <a:spLocks noGrp="1"/>
          </p:cNvSpPr>
          <p:nvPr>
            <p:ph type="pic" sz="half" idx="21"/>
          </p:nvPr>
        </p:nvSpPr>
        <p:spPr>
          <a:xfrm>
            <a:off x="3249273" y="1149718"/>
            <a:ext cx="5704978" cy="3209051"/>
          </a:xfrm>
          <a:prstGeom prst="rect">
            <a:avLst/>
          </a:prstGeom>
        </p:spPr>
        <p:txBody>
          <a:bodyPr lIns="91439" tIns="45719" rIns="91439" bIns="45719" anchor="t"/>
          <a:lstStyle/>
          <a:p>
            <a:endParaRPr/>
          </a:p>
        </p:txBody>
      </p:sp>
      <p:sp>
        <p:nvSpPr>
          <p:cNvPr id="136" name="Title Text"/>
          <p:cNvSpPr txBox="1">
            <a:spLocks noGrp="1"/>
          </p:cNvSpPr>
          <p:nvPr>
            <p:ph type="title"/>
          </p:nvPr>
        </p:nvSpPr>
        <p:spPr>
          <a:xfrm>
            <a:off x="2416969" y="5179219"/>
            <a:ext cx="7358063" cy="1196579"/>
          </a:xfrm>
          <a:prstGeom prst="rect">
            <a:avLst/>
          </a:prstGeom>
        </p:spPr>
        <p:txBody>
          <a:bodyPr/>
          <a:lstStyle>
            <a:lvl1pPr>
              <a:defRPr sz="5700"/>
            </a:lvl1pPr>
          </a:lstStyle>
          <a:p>
            <a:r>
              <a:t>Title Text</a:t>
            </a:r>
          </a:p>
        </p:txBody>
      </p:sp>
      <p:sp>
        <p:nvSpPr>
          <p:cNvPr id="137" name="Slide Number"/>
          <p:cNvSpPr txBox="1">
            <a:spLocks noGrp="1"/>
          </p:cNvSpPr>
          <p:nvPr>
            <p:ph type="sldNum" sz="quarter" idx="2"/>
          </p:nvPr>
        </p:nvSpPr>
        <p:spPr>
          <a:xfrm>
            <a:off x="5933640" y="6455158"/>
            <a:ext cx="315791" cy="313546"/>
          </a:xfrm>
          <a:prstGeom prst="rect">
            <a:avLst/>
          </a:prstGeom>
        </p:spPr>
        <p:txBody>
          <a:bodyPr/>
          <a:lstStyle>
            <a:lvl1pPr>
              <a:defRPr sz="1100"/>
            </a:lvl1pPr>
          </a:lstStyle>
          <a:p>
            <a:fld id="{86CB4B4D-7CA3-9044-876B-883B54F8677D}" type="slidenum">
              <a:t>‹#›</a:t>
            </a:fld>
            <a:endParaRPr/>
          </a:p>
        </p:txBody>
      </p:sp>
    </p:spTree>
    <p:extLst>
      <p:ext uri="{BB962C8B-B14F-4D97-AF65-F5344CB8AC3E}">
        <p14:creationId xmlns:p14="http://schemas.microsoft.com/office/powerpoint/2010/main" val="79246579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amp; Subtitle">
    <p:bg>
      <p:bgPr>
        <a:solidFill>
          <a:srgbClr val="000000"/>
        </a:solidFill>
        <a:effectLst/>
      </p:bgPr>
    </p:bg>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2416969" y="1151930"/>
            <a:ext cx="7358063" cy="2321719"/>
          </a:xfrm>
          <a:prstGeom prst="rect">
            <a:avLst/>
          </a:prstGeom>
        </p:spPr>
        <p:txBody>
          <a:bodyPr anchor="b"/>
          <a:lstStyle>
            <a:lvl1pPr>
              <a:defRPr>
                <a:solidFill>
                  <a:srgbClr val="FFFFFF"/>
                </a:solidFill>
              </a:defRPr>
            </a:lvl1pPr>
          </a:lstStyle>
          <a:p>
            <a:r>
              <a:t>Title Text</a:t>
            </a:r>
          </a:p>
        </p:txBody>
      </p:sp>
      <p:sp>
        <p:nvSpPr>
          <p:cNvPr id="145" name="Body Level One…"/>
          <p:cNvSpPr txBox="1">
            <a:spLocks noGrp="1"/>
          </p:cNvSpPr>
          <p:nvPr>
            <p:ph type="body" sz="quarter" idx="1"/>
          </p:nvPr>
        </p:nvSpPr>
        <p:spPr>
          <a:xfrm>
            <a:off x="2416969" y="3536156"/>
            <a:ext cx="7358063" cy="794743"/>
          </a:xfrm>
          <a:prstGeom prst="rect">
            <a:avLst/>
          </a:prstGeom>
        </p:spPr>
        <p:txBody>
          <a:bodyPr anchor="t"/>
          <a:lstStyle>
            <a:lvl1pPr marL="0" indent="0" algn="ctr">
              <a:spcBef>
                <a:spcPts val="0"/>
              </a:spcBef>
              <a:buSzTx/>
              <a:buNone/>
              <a:defRPr sz="2500">
                <a:solidFill>
                  <a:srgbClr val="FFFFFF"/>
                </a:solidFill>
              </a:defRPr>
            </a:lvl1pPr>
            <a:lvl2pPr marL="0" indent="0" algn="ctr">
              <a:spcBef>
                <a:spcPts val="0"/>
              </a:spcBef>
              <a:buSzTx/>
              <a:buNone/>
              <a:defRPr sz="2500">
                <a:solidFill>
                  <a:srgbClr val="FFFFFF"/>
                </a:solidFill>
              </a:defRPr>
            </a:lvl2pPr>
            <a:lvl3pPr marL="0" indent="0" algn="ctr">
              <a:spcBef>
                <a:spcPts val="0"/>
              </a:spcBef>
              <a:buSzTx/>
              <a:buNone/>
              <a:defRPr sz="2500">
                <a:solidFill>
                  <a:srgbClr val="FFFFFF"/>
                </a:solidFill>
              </a:defRPr>
            </a:lvl3pPr>
            <a:lvl4pPr marL="0" indent="0" algn="ctr">
              <a:spcBef>
                <a:spcPts val="0"/>
              </a:spcBef>
              <a:buSzTx/>
              <a:buNone/>
              <a:defRPr sz="2500">
                <a:solidFill>
                  <a:srgbClr val="FFFFFF"/>
                </a:solidFill>
              </a:defRPr>
            </a:lvl4pPr>
            <a:lvl5pPr marL="0" indent="0" algn="ctr">
              <a:spcBef>
                <a:spcPts val="0"/>
              </a:spcBef>
              <a:buSzTx/>
              <a:buNone/>
              <a:defRPr sz="2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8197203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Horizontal copy">
    <p:spTree>
      <p:nvGrpSpPr>
        <p:cNvPr id="1" name=""/>
        <p:cNvGrpSpPr/>
        <p:nvPr/>
      </p:nvGrpSpPr>
      <p:grpSpPr>
        <a:xfrm>
          <a:off x="0" y="0"/>
          <a:ext cx="0" cy="0"/>
          <a:chOff x="0" y="0"/>
          <a:chExt cx="0" cy="0"/>
        </a:xfrm>
      </p:grpSpPr>
      <p:sp>
        <p:nvSpPr>
          <p:cNvPr id="153" name="Image"/>
          <p:cNvSpPr>
            <a:spLocks noGrp="1"/>
          </p:cNvSpPr>
          <p:nvPr>
            <p:ph type="pic" sz="half" idx="21"/>
          </p:nvPr>
        </p:nvSpPr>
        <p:spPr>
          <a:xfrm>
            <a:off x="3249273" y="1149718"/>
            <a:ext cx="5704978" cy="3209051"/>
          </a:xfrm>
          <a:prstGeom prst="rect">
            <a:avLst/>
          </a:prstGeom>
        </p:spPr>
        <p:txBody>
          <a:bodyPr lIns="91439" tIns="45719" rIns="91439" bIns="45719" anchor="t"/>
          <a:lstStyle/>
          <a:p>
            <a:endParaRPr/>
          </a:p>
        </p:txBody>
      </p:sp>
      <p:sp>
        <p:nvSpPr>
          <p:cNvPr id="154" name="Title Text"/>
          <p:cNvSpPr txBox="1">
            <a:spLocks noGrp="1"/>
          </p:cNvSpPr>
          <p:nvPr>
            <p:ph type="title"/>
          </p:nvPr>
        </p:nvSpPr>
        <p:spPr>
          <a:xfrm>
            <a:off x="2416969" y="5179219"/>
            <a:ext cx="7358063" cy="1196579"/>
          </a:xfrm>
          <a:prstGeom prst="rect">
            <a:avLst/>
          </a:prstGeom>
        </p:spPr>
        <p:txBody>
          <a:bodyPr/>
          <a:lstStyle>
            <a:lvl1pPr>
              <a:defRPr sz="5700"/>
            </a:lvl1pPr>
          </a:lstStyle>
          <a:p>
            <a:r>
              <a:t>Title Text</a:t>
            </a:r>
          </a:p>
        </p:txBody>
      </p:sp>
      <p:sp>
        <p:nvSpPr>
          <p:cNvPr id="155" name="Slide Number"/>
          <p:cNvSpPr txBox="1">
            <a:spLocks noGrp="1"/>
          </p:cNvSpPr>
          <p:nvPr>
            <p:ph type="sldNum" sz="quarter" idx="2"/>
          </p:nvPr>
        </p:nvSpPr>
        <p:spPr>
          <a:xfrm>
            <a:off x="5933640" y="6455158"/>
            <a:ext cx="315791" cy="313546"/>
          </a:xfrm>
          <a:prstGeom prst="rect">
            <a:avLst/>
          </a:prstGeom>
        </p:spPr>
        <p:txBody>
          <a:bodyPr/>
          <a:lstStyle>
            <a:lvl1pPr>
              <a:defRPr sz="1100"/>
            </a:lvl1pPr>
          </a:lstStyle>
          <a:p>
            <a:fld id="{86CB4B4D-7CA3-9044-876B-883B54F8677D}" type="slidenum">
              <a:t>‹#›</a:t>
            </a:fld>
            <a:endParaRPr/>
          </a:p>
        </p:txBody>
      </p:sp>
    </p:spTree>
    <p:extLst>
      <p:ext uri="{BB962C8B-B14F-4D97-AF65-F5344CB8AC3E}">
        <p14:creationId xmlns:p14="http://schemas.microsoft.com/office/powerpoint/2010/main" val="162475343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416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749454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Horizontal copy 1">
    <p:spTree>
      <p:nvGrpSpPr>
        <p:cNvPr id="1" name=""/>
        <p:cNvGrpSpPr/>
        <p:nvPr/>
      </p:nvGrpSpPr>
      <p:grpSpPr>
        <a:xfrm>
          <a:off x="0" y="0"/>
          <a:ext cx="0" cy="0"/>
          <a:chOff x="0" y="0"/>
          <a:chExt cx="0" cy="0"/>
        </a:xfrm>
      </p:grpSpPr>
      <p:sp>
        <p:nvSpPr>
          <p:cNvPr id="162" name="Image"/>
          <p:cNvSpPr>
            <a:spLocks noGrp="1"/>
          </p:cNvSpPr>
          <p:nvPr>
            <p:ph type="pic" sz="half" idx="21"/>
          </p:nvPr>
        </p:nvSpPr>
        <p:spPr>
          <a:xfrm>
            <a:off x="3249273" y="1149718"/>
            <a:ext cx="5704978" cy="3209051"/>
          </a:xfrm>
          <a:prstGeom prst="rect">
            <a:avLst/>
          </a:prstGeom>
        </p:spPr>
        <p:txBody>
          <a:bodyPr lIns="91439" tIns="45719" rIns="91439" bIns="45719" anchor="t"/>
          <a:lstStyle/>
          <a:p>
            <a:endParaRPr/>
          </a:p>
        </p:txBody>
      </p:sp>
      <p:sp>
        <p:nvSpPr>
          <p:cNvPr id="163" name="Title Text"/>
          <p:cNvSpPr txBox="1">
            <a:spLocks noGrp="1"/>
          </p:cNvSpPr>
          <p:nvPr>
            <p:ph type="title"/>
          </p:nvPr>
        </p:nvSpPr>
        <p:spPr>
          <a:xfrm>
            <a:off x="2416969" y="5179219"/>
            <a:ext cx="7358063" cy="1196579"/>
          </a:xfrm>
          <a:prstGeom prst="rect">
            <a:avLst/>
          </a:prstGeom>
        </p:spPr>
        <p:txBody>
          <a:bodyPr/>
          <a:lstStyle>
            <a:lvl1pPr>
              <a:defRPr sz="5700"/>
            </a:lvl1pPr>
          </a:lstStyle>
          <a:p>
            <a:r>
              <a:t>Title Text</a:t>
            </a:r>
          </a:p>
        </p:txBody>
      </p:sp>
      <p:sp>
        <p:nvSpPr>
          <p:cNvPr id="164" name="Slide Number"/>
          <p:cNvSpPr txBox="1">
            <a:spLocks noGrp="1"/>
          </p:cNvSpPr>
          <p:nvPr>
            <p:ph type="sldNum" sz="quarter" idx="2"/>
          </p:nvPr>
        </p:nvSpPr>
        <p:spPr>
          <a:xfrm>
            <a:off x="5933640" y="6455158"/>
            <a:ext cx="315791" cy="313546"/>
          </a:xfrm>
          <a:prstGeom prst="rect">
            <a:avLst/>
          </a:prstGeom>
        </p:spPr>
        <p:txBody>
          <a:bodyPr/>
          <a:lstStyle>
            <a:lvl1pPr>
              <a:defRPr sz="1100"/>
            </a:lvl1pPr>
          </a:lstStyle>
          <a:p>
            <a:fld id="{86CB4B4D-7CA3-9044-876B-883B54F8677D}" type="slidenum">
              <a:t>‹#›</a:t>
            </a:fld>
            <a:endParaRPr/>
          </a:p>
        </p:txBody>
      </p:sp>
    </p:spTree>
    <p:extLst>
      <p:ext uri="{BB962C8B-B14F-4D97-AF65-F5344CB8AC3E}">
        <p14:creationId xmlns:p14="http://schemas.microsoft.com/office/powerpoint/2010/main" val="311104703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Default">
    <p:bg>
      <p:bgPr>
        <a:solidFill>
          <a:srgbClr val="000000"/>
        </a:solidFill>
        <a:effectLst/>
      </p:bgPr>
    </p:bg>
    <p:spTree>
      <p:nvGrpSpPr>
        <p:cNvPr id="1" name=""/>
        <p:cNvGrpSpPr/>
        <p:nvPr/>
      </p:nvGrpSpPr>
      <p:grpSpPr>
        <a:xfrm>
          <a:off x="0" y="0"/>
          <a:ext cx="0" cy="0"/>
          <a:chOff x="0" y="0"/>
          <a:chExt cx="0" cy="0"/>
        </a:xfrm>
      </p:grpSpPr>
      <p:sp>
        <p:nvSpPr>
          <p:cNvPr id="171" name="Slide Number"/>
          <p:cNvSpPr txBox="1">
            <a:spLocks noGrp="1"/>
          </p:cNvSpPr>
          <p:nvPr>
            <p:ph type="sldNum" sz="quarter" idx="2"/>
          </p:nvPr>
        </p:nvSpPr>
        <p:spPr>
          <a:xfrm>
            <a:off x="7823927" y="6229875"/>
            <a:ext cx="253273" cy="252952"/>
          </a:xfrm>
          <a:prstGeom prst="rect">
            <a:avLst/>
          </a:prstGeom>
        </p:spPr>
        <p:txBody>
          <a:bodyPr lIns="64293" tIns="64293" rIns="64293" bIns="64293" anchor="ctr"/>
          <a:lstStyle>
            <a:lvl1pPr algn="r" defTabSz="642905">
              <a:defRPr sz="8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62026704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_Title &amp; Subtitle">
    <p:bg>
      <p:bgPr>
        <a:solidFill>
          <a:srgbClr val="000000"/>
        </a:solidFill>
        <a:effectLst/>
      </p:bgPr>
    </p:bg>
    <p:spTree>
      <p:nvGrpSpPr>
        <p:cNvPr id="1" name=""/>
        <p:cNvGrpSpPr/>
        <p:nvPr/>
      </p:nvGrpSpPr>
      <p:grpSpPr>
        <a:xfrm>
          <a:off x="0" y="0"/>
          <a:ext cx="0" cy="0"/>
          <a:chOff x="0" y="0"/>
          <a:chExt cx="0" cy="0"/>
        </a:xfrm>
      </p:grpSpPr>
      <p:sp>
        <p:nvSpPr>
          <p:cNvPr id="178" name="Title Text"/>
          <p:cNvSpPr txBox="1">
            <a:spLocks noGrp="1"/>
          </p:cNvSpPr>
          <p:nvPr>
            <p:ph type="title"/>
          </p:nvPr>
        </p:nvSpPr>
        <p:spPr>
          <a:xfrm>
            <a:off x="2416969" y="1151930"/>
            <a:ext cx="7358063" cy="2321719"/>
          </a:xfrm>
          <a:prstGeom prst="rect">
            <a:avLst/>
          </a:prstGeom>
        </p:spPr>
        <p:txBody>
          <a:bodyPr anchor="b"/>
          <a:lstStyle>
            <a:lvl1pPr>
              <a:defRPr>
                <a:solidFill>
                  <a:srgbClr val="FFFFFF"/>
                </a:solidFill>
                <a:latin typeface="Fjalla One"/>
                <a:ea typeface="Fjalla One"/>
                <a:cs typeface="Fjalla One"/>
                <a:sym typeface="Fjalla One"/>
              </a:defRPr>
            </a:lvl1pPr>
          </a:lstStyle>
          <a:p>
            <a:r>
              <a:t>Title Text</a:t>
            </a:r>
          </a:p>
        </p:txBody>
      </p:sp>
      <p:sp>
        <p:nvSpPr>
          <p:cNvPr id="179" name="Body Level One…"/>
          <p:cNvSpPr txBox="1">
            <a:spLocks noGrp="1"/>
          </p:cNvSpPr>
          <p:nvPr>
            <p:ph type="body" sz="quarter" idx="1"/>
          </p:nvPr>
        </p:nvSpPr>
        <p:spPr>
          <a:xfrm>
            <a:off x="2416969" y="3536156"/>
            <a:ext cx="7358063" cy="794743"/>
          </a:xfrm>
          <a:prstGeom prst="rect">
            <a:avLst/>
          </a:prstGeom>
        </p:spPr>
        <p:txBody>
          <a:bodyPr anchor="t"/>
          <a:lstStyle>
            <a:lvl1pPr marL="0" indent="0" algn="ctr">
              <a:spcBef>
                <a:spcPts val="0"/>
              </a:spcBef>
              <a:buSzTx/>
              <a:buNone/>
              <a:defRPr sz="2500">
                <a:solidFill>
                  <a:srgbClr val="FFFFFF"/>
                </a:solidFill>
                <a:latin typeface="Fjalla One"/>
                <a:ea typeface="Fjalla One"/>
                <a:cs typeface="Fjalla One"/>
                <a:sym typeface="Fjalla One"/>
              </a:defRPr>
            </a:lvl1pPr>
            <a:lvl2pPr marL="0" indent="0" algn="ctr">
              <a:spcBef>
                <a:spcPts val="0"/>
              </a:spcBef>
              <a:buSzTx/>
              <a:buNone/>
              <a:defRPr sz="2500">
                <a:solidFill>
                  <a:srgbClr val="FFFFFF"/>
                </a:solidFill>
                <a:latin typeface="Fjalla One"/>
                <a:ea typeface="Fjalla One"/>
                <a:cs typeface="Fjalla One"/>
                <a:sym typeface="Fjalla One"/>
              </a:defRPr>
            </a:lvl2pPr>
            <a:lvl3pPr marL="0" indent="0" algn="ctr">
              <a:spcBef>
                <a:spcPts val="0"/>
              </a:spcBef>
              <a:buSzTx/>
              <a:buNone/>
              <a:defRPr sz="2500">
                <a:solidFill>
                  <a:srgbClr val="FFFFFF"/>
                </a:solidFill>
                <a:latin typeface="Fjalla One"/>
                <a:ea typeface="Fjalla One"/>
                <a:cs typeface="Fjalla One"/>
                <a:sym typeface="Fjalla One"/>
              </a:defRPr>
            </a:lvl3pPr>
            <a:lvl4pPr marL="0" indent="0" algn="ctr">
              <a:spcBef>
                <a:spcPts val="0"/>
              </a:spcBef>
              <a:buSzTx/>
              <a:buNone/>
              <a:defRPr sz="2500">
                <a:solidFill>
                  <a:srgbClr val="FFFFFF"/>
                </a:solidFill>
                <a:latin typeface="Fjalla One"/>
                <a:ea typeface="Fjalla One"/>
                <a:cs typeface="Fjalla One"/>
                <a:sym typeface="Fjalla One"/>
              </a:defRPr>
            </a:lvl4pPr>
            <a:lvl5pPr marL="0" indent="0" algn="ctr">
              <a:spcBef>
                <a:spcPts val="0"/>
              </a:spcBef>
              <a:buSzTx/>
              <a:buNone/>
              <a:defRPr sz="2500">
                <a:solidFill>
                  <a:srgbClr val="FFFFFF"/>
                </a:solidFill>
                <a:latin typeface="Fjalla One"/>
                <a:ea typeface="Fjalla One"/>
                <a:cs typeface="Fjalla One"/>
                <a:sym typeface="Fjalla One"/>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xfrm>
            <a:off x="5915205" y="6439769"/>
            <a:ext cx="352661" cy="328935"/>
          </a:xfrm>
          <a:prstGeom prst="rect">
            <a:avLst/>
          </a:prstGeom>
        </p:spPr>
        <p:txBody>
          <a:bodyPr/>
          <a:lstStyle>
            <a:lvl1pPr>
              <a:defRPr>
                <a:solidFill>
                  <a:srgbClr val="FFFFFF"/>
                </a:solidFill>
                <a:latin typeface="Fjalla One"/>
                <a:ea typeface="Fjalla One"/>
                <a:cs typeface="Fjalla One"/>
                <a:sym typeface="Fjalla One"/>
              </a:defRPr>
            </a:lvl1pPr>
          </a:lstStyle>
          <a:p>
            <a:fld id="{86CB4B4D-7CA3-9044-876B-883B54F8677D}" type="slidenum">
              <a:t>‹#›</a:t>
            </a:fld>
            <a:endParaRPr/>
          </a:p>
        </p:txBody>
      </p:sp>
    </p:spTree>
    <p:extLst>
      <p:ext uri="{BB962C8B-B14F-4D97-AF65-F5344CB8AC3E}">
        <p14:creationId xmlns:p14="http://schemas.microsoft.com/office/powerpoint/2010/main" val="85091324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416969"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2416969" y="3545086"/>
            <a:ext cx="7358063" cy="794743"/>
          </a:xfrm>
          <a:prstGeom prst="rect">
            <a:avLst/>
          </a:prstGeom>
        </p:spPr>
        <p:txBody>
          <a:bodyPr anchor="t"/>
          <a:lstStyle>
            <a:lvl1pPr marL="0" indent="0" algn="ctr">
              <a:spcBef>
                <a:spcPts val="0"/>
              </a:spcBef>
              <a:buSzTx/>
              <a:buNone/>
              <a:defRPr sz="2600"/>
            </a:lvl1pPr>
            <a:lvl2pPr marL="0" indent="114300" algn="ctr">
              <a:spcBef>
                <a:spcPts val="0"/>
              </a:spcBef>
              <a:buSzTx/>
              <a:buNone/>
              <a:defRPr sz="2600"/>
            </a:lvl2pPr>
            <a:lvl3pPr marL="0" indent="228600" algn="ctr">
              <a:spcBef>
                <a:spcPts val="0"/>
              </a:spcBef>
              <a:buSzTx/>
              <a:buNone/>
              <a:defRPr sz="2600"/>
            </a:lvl3pPr>
            <a:lvl4pPr marL="0" indent="342900" algn="ctr">
              <a:spcBef>
                <a:spcPts val="0"/>
              </a:spcBef>
              <a:buSzTx/>
              <a:buNone/>
              <a:defRPr sz="2600"/>
            </a:lvl4pPr>
            <a:lvl5pPr marL="0" indent="457200"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158767929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2667000" y="473273"/>
            <a:ext cx="6858000" cy="4152306"/>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416969" y="4723805"/>
            <a:ext cx="7358063" cy="1000126"/>
          </a:xfrm>
          <a:prstGeom prst="rect">
            <a:avLst/>
          </a:prstGeom>
        </p:spPr>
        <p:txBody>
          <a:bodyPr anchor="b"/>
          <a:lstStyle/>
          <a:p>
            <a:r>
              <a:t>Title Text</a:t>
            </a:r>
          </a:p>
        </p:txBody>
      </p:sp>
      <p:sp>
        <p:nvSpPr>
          <p:cNvPr id="22" name="Body Level One…"/>
          <p:cNvSpPr txBox="1">
            <a:spLocks noGrp="1"/>
          </p:cNvSpPr>
          <p:nvPr>
            <p:ph type="body" sz="quarter" idx="1"/>
          </p:nvPr>
        </p:nvSpPr>
        <p:spPr>
          <a:xfrm>
            <a:off x="2416969" y="5732859"/>
            <a:ext cx="7358063" cy="794743"/>
          </a:xfrm>
          <a:prstGeom prst="rect">
            <a:avLst/>
          </a:prstGeom>
        </p:spPr>
        <p:txBody>
          <a:bodyPr anchor="t"/>
          <a:lstStyle>
            <a:lvl1pPr marL="0" indent="0" algn="ctr">
              <a:spcBef>
                <a:spcPts val="0"/>
              </a:spcBef>
              <a:buSzTx/>
              <a:buNone/>
              <a:defRPr sz="2600"/>
            </a:lvl1pPr>
            <a:lvl2pPr marL="0" indent="114300" algn="ctr">
              <a:spcBef>
                <a:spcPts val="0"/>
              </a:spcBef>
              <a:buSzTx/>
              <a:buNone/>
              <a:defRPr sz="2600"/>
            </a:lvl2pPr>
            <a:lvl3pPr marL="0" indent="228600" algn="ctr">
              <a:spcBef>
                <a:spcPts val="0"/>
              </a:spcBef>
              <a:buSzTx/>
              <a:buNone/>
              <a:defRPr sz="2600"/>
            </a:lvl3pPr>
            <a:lvl4pPr marL="0" indent="342900" algn="ctr">
              <a:spcBef>
                <a:spcPts val="0"/>
              </a:spcBef>
              <a:buSzTx/>
              <a:buNone/>
              <a:defRPr sz="2600"/>
            </a:lvl4pPr>
            <a:lvl5pPr marL="0" indent="457200"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779764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416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785089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47804" y="446484"/>
            <a:ext cx="3750469" cy="577750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2193727" y="446484"/>
            <a:ext cx="3750469" cy="2803923"/>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2193727" y="3321844"/>
            <a:ext cx="3750469" cy="2893219"/>
          </a:xfrm>
          <a:prstGeom prst="rect">
            <a:avLst/>
          </a:prstGeom>
        </p:spPr>
        <p:txBody>
          <a:bodyPr anchor="t"/>
          <a:lstStyle>
            <a:lvl1pPr marL="0" indent="0" algn="ctr">
              <a:spcBef>
                <a:spcPts val="0"/>
              </a:spcBef>
              <a:buSzTx/>
              <a:buNone/>
              <a:defRPr sz="2600"/>
            </a:lvl1pPr>
            <a:lvl2pPr marL="0" indent="114300" algn="ctr">
              <a:spcBef>
                <a:spcPts val="0"/>
              </a:spcBef>
              <a:buSzTx/>
              <a:buNone/>
              <a:defRPr sz="2600"/>
            </a:lvl2pPr>
            <a:lvl3pPr marL="0" indent="228600" algn="ctr">
              <a:spcBef>
                <a:spcPts val="0"/>
              </a:spcBef>
              <a:buSzTx/>
              <a:buNone/>
              <a:defRPr sz="2600"/>
            </a:lvl3pPr>
            <a:lvl4pPr marL="0" indent="342900" algn="ctr">
              <a:spcBef>
                <a:spcPts val="0"/>
              </a:spcBef>
              <a:buSzTx/>
              <a:buNone/>
              <a:defRPr sz="2600"/>
            </a:lvl4pPr>
            <a:lvl5pPr marL="0" indent="457200"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686818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874227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176598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6247804" y="1821656"/>
            <a:ext cx="3750469" cy="442019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2193727" y="1821656"/>
            <a:ext cx="3750469" cy="4420196"/>
          </a:xfrm>
          <a:prstGeom prst="rect">
            <a:avLst/>
          </a:prstGeom>
        </p:spPr>
        <p:txBody>
          <a:bodyPr/>
          <a:lstStyle>
            <a:lvl1pPr marL="232682" indent="-232682">
              <a:spcBef>
                <a:spcPts val="2250"/>
              </a:spcBef>
              <a:defRPr sz="1900"/>
            </a:lvl1pPr>
            <a:lvl2pPr marL="404132" indent="-232682">
              <a:spcBef>
                <a:spcPts val="2250"/>
              </a:spcBef>
              <a:defRPr sz="1900"/>
            </a:lvl2pPr>
            <a:lvl3pPr marL="575582" indent="-232682">
              <a:spcBef>
                <a:spcPts val="2250"/>
              </a:spcBef>
              <a:defRPr sz="1900"/>
            </a:lvl3pPr>
            <a:lvl4pPr marL="747032" indent="-232682">
              <a:spcBef>
                <a:spcPts val="2250"/>
              </a:spcBef>
              <a:defRPr sz="1900"/>
            </a:lvl4pPr>
            <a:lvl5pPr marL="918482" indent="-232682">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977052" y="6536531"/>
            <a:ext cx="331821" cy="31354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30612777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47805" y="446484"/>
            <a:ext cx="3750469" cy="5777509"/>
          </a:xfrm>
          <a:prstGeom prst="rect">
            <a:avLst/>
          </a:prstGeom>
        </p:spPr>
        <p:txBody>
          <a:bodyPr lIns="91439" tIns="45719" rIns="91439" bIns="45719" anchor="t">
            <a:noAutofit/>
          </a:bodyPr>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endParaRPr dirty="0"/>
          </a:p>
        </p:txBody>
      </p:sp>
      <p:sp>
        <p:nvSpPr>
          <p:cNvPr id="39" name="Title Text"/>
          <p:cNvSpPr txBox="1">
            <a:spLocks noGrp="1"/>
          </p:cNvSpPr>
          <p:nvPr>
            <p:ph type="title"/>
          </p:nvPr>
        </p:nvSpPr>
        <p:spPr>
          <a:xfrm>
            <a:off x="2193727" y="446484"/>
            <a:ext cx="3750469" cy="2803923"/>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2193727" y="3321844"/>
            <a:ext cx="3750469" cy="2893219"/>
          </a:xfrm>
          <a:prstGeom prst="rect">
            <a:avLst/>
          </a:prstGeom>
        </p:spPr>
        <p:txBody>
          <a:bodyPr anchor="t"/>
          <a:lstStyle>
            <a:lvl1pPr marL="0" indent="0"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1pPr>
            <a:lvl2pPr marL="0" indent="114294"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2pPr>
            <a:lvl3pPr marL="0" indent="228589"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3pPr>
            <a:lvl4pPr marL="0" indent="342883"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4pPr>
            <a:lvl5pPr marL="0" indent="457177" algn="ctr">
              <a:spcBef>
                <a:spcPts val="0"/>
              </a:spcBef>
              <a:buSzTx/>
              <a:buNone/>
              <a:defRPr sz="2600" b="1" i="0">
                <a:latin typeface="Helvetica Neue" panose="02000503000000020004" pitchFamily="2" charset="0"/>
                <a:ea typeface="Helvetica Neue" panose="02000503000000020004" pitchFamily="2" charset="0"/>
                <a:cs typeface="Helvetica Neue" panose="02000503000000020004" pitchFamily="2"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099217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2193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438939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247804" y="3580805"/>
            <a:ext cx="3750469" cy="265211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247804" y="625078"/>
            <a:ext cx="3750469" cy="265211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2193727" y="625078"/>
            <a:ext cx="3750469" cy="560784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017847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416969" y="4473773"/>
            <a:ext cx="7358063" cy="390491"/>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14"/>
          </p:nvPr>
        </p:nvSpPr>
        <p:spPr>
          <a:xfrm>
            <a:off x="2416969" y="2965583"/>
            <a:ext cx="7358063" cy="498212"/>
          </a:xfrm>
          <a:prstGeom prst="rect">
            <a:avLst/>
          </a:prstGeom>
        </p:spPr>
        <p:txBody>
          <a:bodyPr>
            <a:spAutoFit/>
          </a:bodyPr>
          <a:lstStyle>
            <a:lvl1pPr marL="0" indent="0" algn="ctr">
              <a:spcBef>
                <a:spcPts val="0"/>
              </a:spcBef>
              <a:buSzTx/>
              <a:buNone/>
              <a:defRPr sz="23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567047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524000" y="0"/>
            <a:ext cx="9144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852542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297224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024019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vl2pPr>
              <a:defRPr b="1" i="0">
                <a:latin typeface="Helvetica Neue" panose="02000503000000020004" pitchFamily="2" charset="0"/>
                <a:ea typeface="Helvetica Neue" panose="02000503000000020004" pitchFamily="2" charset="0"/>
                <a:cs typeface="Helvetica Neue" panose="02000503000000020004" pitchFamily="2" charset="0"/>
              </a:defRPr>
            </a:lvl2pPr>
            <a:lvl3pPr>
              <a:defRPr b="1" i="0">
                <a:latin typeface="Helvetica Neue" panose="02000503000000020004" pitchFamily="2" charset="0"/>
                <a:ea typeface="Helvetica Neue" panose="02000503000000020004" pitchFamily="2" charset="0"/>
                <a:cs typeface="Helvetica Neue" panose="02000503000000020004" pitchFamily="2" charset="0"/>
              </a:defRPr>
            </a:lvl3pPr>
            <a:lvl4pPr>
              <a:defRPr b="1" i="0">
                <a:latin typeface="Helvetica Neue" panose="02000503000000020004" pitchFamily="2" charset="0"/>
                <a:ea typeface="Helvetica Neue" panose="02000503000000020004" pitchFamily="2" charset="0"/>
                <a:cs typeface="Helvetica Neue" panose="02000503000000020004" pitchFamily="2" charset="0"/>
              </a:defRPr>
            </a:lvl4pPr>
            <a:lvl5pPr>
              <a:defRPr b="1" i="0">
                <a:latin typeface="Helvetica Neue" panose="02000503000000020004" pitchFamily="2" charset="0"/>
                <a:ea typeface="Helvetica Neue" panose="02000503000000020004" pitchFamily="2" charset="0"/>
                <a:cs typeface="Helvetica Neue" panose="02000503000000020004" pitchFamily="2"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757294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6247805" y="1821656"/>
            <a:ext cx="3750469" cy="4420196"/>
          </a:xfrm>
          <a:prstGeom prst="rect">
            <a:avLst/>
          </a:prstGeom>
        </p:spPr>
        <p:txBody>
          <a:bodyPr lIns="91439" tIns="45719" rIns="91439" bIns="45719" anchor="t">
            <a:noAutofit/>
          </a:bodyPr>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endParaRPr dirty="0"/>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2193727" y="1821656"/>
            <a:ext cx="3750469" cy="4420196"/>
          </a:xfrm>
          <a:prstGeom prst="rect">
            <a:avLst/>
          </a:prstGeom>
        </p:spPr>
        <p:txBody>
          <a:bodyPr/>
          <a:lstStyle>
            <a:lvl1pPr marL="232670" indent="-232670">
              <a:spcBef>
                <a:spcPts val="2250"/>
              </a:spcBef>
              <a:defRPr sz="1900" b="1" i="0">
                <a:latin typeface="Helvetica Neue" panose="02000503000000020004" pitchFamily="2" charset="0"/>
                <a:ea typeface="Helvetica Neue" panose="02000503000000020004" pitchFamily="2" charset="0"/>
                <a:cs typeface="Helvetica Neue" panose="02000503000000020004" pitchFamily="2" charset="0"/>
              </a:defRPr>
            </a:lvl1pPr>
            <a:lvl2pPr marL="404112" indent="-232670">
              <a:spcBef>
                <a:spcPts val="2250"/>
              </a:spcBef>
              <a:defRPr sz="1900" b="1" i="0">
                <a:latin typeface="Helvetica Neue" panose="02000503000000020004" pitchFamily="2" charset="0"/>
                <a:ea typeface="Helvetica Neue" panose="02000503000000020004" pitchFamily="2" charset="0"/>
                <a:cs typeface="Helvetica Neue" panose="02000503000000020004" pitchFamily="2" charset="0"/>
              </a:defRPr>
            </a:lvl2pPr>
            <a:lvl3pPr marL="575553" indent="-232670">
              <a:spcBef>
                <a:spcPts val="2250"/>
              </a:spcBef>
              <a:defRPr sz="1900" b="1" i="0">
                <a:latin typeface="Helvetica Neue" panose="02000503000000020004" pitchFamily="2" charset="0"/>
                <a:ea typeface="Helvetica Neue" panose="02000503000000020004" pitchFamily="2" charset="0"/>
                <a:cs typeface="Helvetica Neue" panose="02000503000000020004" pitchFamily="2" charset="0"/>
              </a:defRPr>
            </a:lvl3pPr>
            <a:lvl4pPr marL="746995" indent="-232670">
              <a:spcBef>
                <a:spcPts val="2250"/>
              </a:spcBef>
              <a:defRPr sz="1900" b="1" i="0">
                <a:latin typeface="Helvetica Neue" panose="02000503000000020004" pitchFamily="2" charset="0"/>
                <a:ea typeface="Helvetica Neue" panose="02000503000000020004" pitchFamily="2" charset="0"/>
                <a:cs typeface="Helvetica Neue" panose="02000503000000020004" pitchFamily="2" charset="0"/>
              </a:defRPr>
            </a:lvl4pPr>
            <a:lvl5pPr marL="918436" indent="-232670">
              <a:spcBef>
                <a:spcPts val="2250"/>
              </a:spcBef>
              <a:defRPr sz="1900" b="1" i="0">
                <a:latin typeface="Helvetica Neue" panose="02000503000000020004" pitchFamily="2" charset="0"/>
                <a:ea typeface="Helvetica Neue" panose="02000503000000020004" pitchFamily="2" charset="0"/>
                <a:cs typeface="Helvetica Neue" panose="02000503000000020004" pitchFamily="2"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 name="Slide Number"/>
          <p:cNvSpPr txBox="1">
            <a:spLocks noGrp="1"/>
          </p:cNvSpPr>
          <p:nvPr>
            <p:ph type="sldNum" sz="quarter" idx="2"/>
          </p:nvPr>
        </p:nvSpPr>
        <p:spPr>
          <a:xfrm>
            <a:off x="5981402" y="6536531"/>
            <a:ext cx="331821" cy="31354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09244584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2193727" y="892969"/>
            <a:ext cx="7804547" cy="5072063"/>
          </a:xfrm>
          <a:prstGeom prst="rect">
            <a:avLst/>
          </a:prstGeom>
        </p:spPr>
        <p:txBody>
          <a:bodyPr/>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vl2pPr>
              <a:defRPr b="1" i="0">
                <a:latin typeface="Helvetica Neue" panose="02000503000000020004" pitchFamily="2" charset="0"/>
                <a:ea typeface="Helvetica Neue" panose="02000503000000020004" pitchFamily="2" charset="0"/>
                <a:cs typeface="Helvetica Neue" panose="02000503000000020004" pitchFamily="2" charset="0"/>
              </a:defRPr>
            </a:lvl2pPr>
            <a:lvl3pPr>
              <a:defRPr b="1" i="0">
                <a:latin typeface="Helvetica Neue" panose="02000503000000020004" pitchFamily="2" charset="0"/>
                <a:ea typeface="Helvetica Neue" panose="02000503000000020004" pitchFamily="2" charset="0"/>
                <a:cs typeface="Helvetica Neue" panose="02000503000000020004" pitchFamily="2" charset="0"/>
              </a:defRPr>
            </a:lvl3pPr>
            <a:lvl4pPr>
              <a:defRPr b="1" i="0">
                <a:latin typeface="Helvetica Neue" panose="02000503000000020004" pitchFamily="2" charset="0"/>
                <a:ea typeface="Helvetica Neue" panose="02000503000000020004" pitchFamily="2" charset="0"/>
                <a:cs typeface="Helvetica Neue" panose="02000503000000020004" pitchFamily="2" charset="0"/>
              </a:defRPr>
            </a:lvl4pPr>
            <a:lvl5pPr>
              <a:defRPr b="1" i="0">
                <a:latin typeface="Helvetica Neue" panose="02000503000000020004" pitchFamily="2" charset="0"/>
                <a:ea typeface="Helvetica Neue" panose="02000503000000020004" pitchFamily="2" charset="0"/>
                <a:cs typeface="Helvetica Neue" panose="02000503000000020004" pitchFamily="2"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757876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247805" y="3580805"/>
            <a:ext cx="3750469" cy="2652118"/>
          </a:xfrm>
          <a:prstGeom prst="rect">
            <a:avLst/>
          </a:prstGeom>
        </p:spPr>
        <p:txBody>
          <a:bodyPr lIns="91439" tIns="45719" rIns="91439" bIns="45719" anchor="t">
            <a:noAutofit/>
          </a:bodyPr>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endParaRPr dirty="0"/>
          </a:p>
        </p:txBody>
      </p:sp>
      <p:sp>
        <p:nvSpPr>
          <p:cNvPr id="84" name="Image"/>
          <p:cNvSpPr>
            <a:spLocks noGrp="1"/>
          </p:cNvSpPr>
          <p:nvPr>
            <p:ph type="pic" sz="quarter" idx="14"/>
          </p:nvPr>
        </p:nvSpPr>
        <p:spPr>
          <a:xfrm>
            <a:off x="6247805" y="625078"/>
            <a:ext cx="3750469" cy="2652118"/>
          </a:xfrm>
          <a:prstGeom prst="rect">
            <a:avLst/>
          </a:prstGeom>
        </p:spPr>
        <p:txBody>
          <a:bodyPr lIns="91439" tIns="45719" rIns="91439" bIns="45719" anchor="t">
            <a:noAutofit/>
          </a:bodyPr>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endParaRPr dirty="0"/>
          </a:p>
        </p:txBody>
      </p:sp>
      <p:sp>
        <p:nvSpPr>
          <p:cNvPr id="85" name="Image"/>
          <p:cNvSpPr>
            <a:spLocks noGrp="1"/>
          </p:cNvSpPr>
          <p:nvPr>
            <p:ph type="pic" sz="half" idx="15"/>
          </p:nvPr>
        </p:nvSpPr>
        <p:spPr>
          <a:xfrm>
            <a:off x="2193727" y="625078"/>
            <a:ext cx="3750469" cy="5607844"/>
          </a:xfrm>
          <a:prstGeom prst="rect">
            <a:avLst/>
          </a:prstGeom>
        </p:spPr>
        <p:txBody>
          <a:bodyPr lIns="91439" tIns="45719" rIns="91439" bIns="45719" anchor="t">
            <a:noAutofit/>
          </a:bodyPr>
          <a:lstStyle>
            <a:lvl1pPr>
              <a:defRPr b="1" i="0">
                <a:latin typeface="Helvetica Neue" panose="02000503000000020004" pitchFamily="2" charset="0"/>
                <a:ea typeface="Helvetica Neue" panose="02000503000000020004" pitchFamily="2" charset="0"/>
                <a:cs typeface="Helvetica Neue" panose="02000503000000020004" pitchFamily="2" charset="0"/>
              </a:defRPr>
            </a:lvl1pPr>
          </a:lstStyle>
          <a:p>
            <a:endParaRPr dirty="0"/>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001395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178594"/>
            <a:ext cx="7804547" cy="151804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2193727" y="1821656"/>
            <a:ext cx="7804547" cy="442019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99837" y="6536531"/>
            <a:ext cx="296555" cy="313546"/>
          </a:xfrm>
          <a:prstGeom prst="rect">
            <a:avLst/>
          </a:prstGeom>
          <a:ln w="12700">
            <a:miter lim="400000"/>
          </a:ln>
        </p:spPr>
        <p:txBody>
          <a:bodyPr wrap="none" lIns="71437" tIns="71437" rIns="71437" bIns="71437">
            <a:spAutoFit/>
          </a:bodyPr>
          <a:lstStyle>
            <a:lvl1pPr>
              <a:defRPr sz="11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955516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txStyles>
    <p:titleStyle>
      <a:lvl1pPr marL="0" marR="0" indent="0" algn="ctr" defTabSz="41074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114294" algn="ctr" defTabSz="41074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228589" algn="ctr" defTabSz="41074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342883" algn="ctr" defTabSz="41074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457177" algn="ctr" defTabSz="41074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571472" algn="ctr" defTabSz="41074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685766" algn="ctr" defTabSz="41074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800060" algn="ctr" defTabSz="41074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914354" algn="ctr" defTabSz="410745"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05578" marR="0" indent="-305578" algn="l" defTabSz="410745" rtl="0" latinLnBrk="0">
        <a:lnSpc>
          <a:spcPct val="100000"/>
        </a:lnSpc>
        <a:spcBef>
          <a:spcPts val="2950"/>
        </a:spcBef>
        <a:spcAft>
          <a:spcPts val="0"/>
        </a:spcAft>
        <a:buClrTx/>
        <a:buSzPct val="145000"/>
        <a:buFontTx/>
        <a:buChar char="•"/>
        <a:tabLst/>
        <a:defRPr sz="2200" b="1" i="0" u="none" strike="noStrike" cap="none" spc="0" baseline="0">
          <a:ln>
            <a:noFill/>
          </a:ln>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Helvetica Neue"/>
        </a:defRPr>
      </a:lvl1pPr>
      <a:lvl2pPr marL="527817" marR="0" indent="-305578" algn="l" defTabSz="410745" rtl="0" latinLnBrk="0">
        <a:lnSpc>
          <a:spcPct val="100000"/>
        </a:lnSpc>
        <a:spcBef>
          <a:spcPts val="2950"/>
        </a:spcBef>
        <a:spcAft>
          <a:spcPts val="0"/>
        </a:spcAft>
        <a:buClrTx/>
        <a:buSzPct val="145000"/>
        <a:buFontTx/>
        <a:buChar char="•"/>
        <a:tabLst/>
        <a:defRPr sz="2200" b="1" i="0" u="none" strike="noStrike" cap="none" spc="0" baseline="0">
          <a:ln>
            <a:noFill/>
          </a:ln>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Helvetica Neue"/>
        </a:defRPr>
      </a:lvl2pPr>
      <a:lvl3pPr marL="750056" marR="0" indent="-305578" algn="l" defTabSz="410745" rtl="0" latinLnBrk="0">
        <a:lnSpc>
          <a:spcPct val="100000"/>
        </a:lnSpc>
        <a:spcBef>
          <a:spcPts val="2950"/>
        </a:spcBef>
        <a:spcAft>
          <a:spcPts val="0"/>
        </a:spcAft>
        <a:buClrTx/>
        <a:buSzPct val="145000"/>
        <a:buFontTx/>
        <a:buChar char="•"/>
        <a:tabLst/>
        <a:defRPr sz="2200" b="1" i="0" u="none" strike="noStrike" cap="none" spc="0" baseline="0">
          <a:ln>
            <a:noFill/>
          </a:ln>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Helvetica Neue"/>
        </a:defRPr>
      </a:lvl3pPr>
      <a:lvl4pPr marL="972295" marR="0" indent="-305578" algn="l" defTabSz="410745" rtl="0" latinLnBrk="0">
        <a:lnSpc>
          <a:spcPct val="100000"/>
        </a:lnSpc>
        <a:spcBef>
          <a:spcPts val="2950"/>
        </a:spcBef>
        <a:spcAft>
          <a:spcPts val="0"/>
        </a:spcAft>
        <a:buClrTx/>
        <a:buSzPct val="145000"/>
        <a:buFontTx/>
        <a:buChar char="•"/>
        <a:tabLst/>
        <a:defRPr sz="2200" b="1" i="0" u="none" strike="noStrike" cap="none" spc="0" baseline="0">
          <a:ln>
            <a:noFill/>
          </a:ln>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Helvetica Neue"/>
        </a:defRPr>
      </a:lvl4pPr>
      <a:lvl5pPr marL="1194534" marR="0" indent="-305578" algn="l" defTabSz="410745" rtl="0" latinLnBrk="0">
        <a:lnSpc>
          <a:spcPct val="100000"/>
        </a:lnSpc>
        <a:spcBef>
          <a:spcPts val="2950"/>
        </a:spcBef>
        <a:spcAft>
          <a:spcPts val="0"/>
        </a:spcAft>
        <a:buClrTx/>
        <a:buSzPct val="145000"/>
        <a:buFontTx/>
        <a:buChar char="•"/>
        <a:tabLst/>
        <a:defRPr sz="2200" b="1" i="0" u="none" strike="noStrike" cap="none" spc="0" baseline="0">
          <a:ln>
            <a:noFill/>
          </a:ln>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Helvetica Neue"/>
        </a:defRPr>
      </a:lvl5pPr>
      <a:lvl6pPr marL="1416773" marR="0" indent="-305578" algn="l" defTabSz="410745"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1639012" marR="0" indent="-305578" algn="l" defTabSz="410745"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1861251" marR="0" indent="-305578" algn="l" defTabSz="410745"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083489" marR="0" indent="-305578" algn="l" defTabSz="410745"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4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114294" algn="ctr" defTabSz="41074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228589" algn="ctr" defTabSz="41074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342883" algn="ctr" defTabSz="41074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457177" algn="ctr" defTabSz="41074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571472" algn="ctr" defTabSz="41074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685766" algn="ctr" defTabSz="41074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800060" algn="ctr" defTabSz="41074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914354" algn="ctr" defTabSz="41074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2416969" y="892969"/>
            <a:ext cx="7358063" cy="5072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2416969" y="178593"/>
            <a:ext cx="7358063" cy="171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r>
              <a:t>Title Text</a:t>
            </a:r>
          </a:p>
        </p:txBody>
      </p:sp>
      <p:sp>
        <p:nvSpPr>
          <p:cNvPr id="4" name="Slide Number"/>
          <p:cNvSpPr txBox="1">
            <a:spLocks noGrp="1"/>
          </p:cNvSpPr>
          <p:nvPr>
            <p:ph type="sldNum" sz="quarter" idx="2"/>
          </p:nvPr>
        </p:nvSpPr>
        <p:spPr>
          <a:xfrm>
            <a:off x="5926426" y="6439769"/>
            <a:ext cx="330219" cy="328935"/>
          </a:xfrm>
          <a:prstGeom prst="rect">
            <a:avLst/>
          </a:prstGeom>
          <a:ln w="12700">
            <a:miter lim="400000"/>
          </a:ln>
        </p:spPr>
        <p:txBody>
          <a:bodyPr wrap="none" lIns="71437" tIns="71437" rIns="71437" bIns="71437" anchor="b">
            <a:spAutoFit/>
          </a:bodyPr>
          <a:lstStyle>
            <a:lvl1pPr algn="ctr" defTabSz="410745">
              <a:defRPr sz="1200">
                <a:latin typeface="+mn-lt"/>
                <a:ea typeface="+mn-ea"/>
                <a:cs typeface="+mn-cs"/>
                <a:sym typeface="Gill Sans"/>
              </a:defRPr>
            </a:lvl1pPr>
          </a:lstStyle>
          <a:p>
            <a:fld id="{86CB4B4D-7CA3-9044-876B-883B54F8677D}" type="slidenum">
              <a:t>‹#›</a:t>
            </a:fld>
            <a:endParaRPr/>
          </a:p>
        </p:txBody>
      </p:sp>
    </p:spTree>
    <p:extLst>
      <p:ext uri="{BB962C8B-B14F-4D97-AF65-F5344CB8AC3E}">
        <p14:creationId xmlns:p14="http://schemas.microsoft.com/office/powerpoint/2010/main" val="32794311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transition spd="med"/>
  <p:txStyles>
    <p:titleStyle>
      <a:lvl1pPr marL="0" marR="0" indent="0" algn="ctr" defTabSz="410745" rtl="0" latinLnBrk="0">
        <a:lnSpc>
          <a:spcPct val="100000"/>
        </a:lnSpc>
        <a:spcBef>
          <a:spcPts val="0"/>
        </a:spcBef>
        <a:spcAft>
          <a:spcPts val="0"/>
        </a:spcAft>
        <a:buClrTx/>
        <a:buSzTx/>
        <a:buFontTx/>
        <a:buNone/>
        <a:tabLst/>
        <a:defRPr sz="5900" b="0" i="0" u="none" strike="noStrike" cap="none" spc="0" baseline="0">
          <a:solidFill>
            <a:srgbClr val="000000"/>
          </a:solidFill>
          <a:uFillTx/>
          <a:latin typeface="+mn-lt"/>
          <a:ea typeface="+mn-ea"/>
          <a:cs typeface="+mn-cs"/>
          <a:sym typeface="Gill Sans"/>
        </a:defRPr>
      </a:lvl1pPr>
      <a:lvl2pPr marL="0" marR="0" indent="114294" algn="ctr" defTabSz="410745" rtl="0" latinLnBrk="0">
        <a:lnSpc>
          <a:spcPct val="100000"/>
        </a:lnSpc>
        <a:spcBef>
          <a:spcPts val="0"/>
        </a:spcBef>
        <a:spcAft>
          <a:spcPts val="0"/>
        </a:spcAft>
        <a:buClrTx/>
        <a:buSzTx/>
        <a:buFontTx/>
        <a:buNone/>
        <a:tabLst/>
        <a:defRPr sz="5900" b="0" i="0" u="none" strike="noStrike" cap="none" spc="0" baseline="0">
          <a:solidFill>
            <a:srgbClr val="000000"/>
          </a:solidFill>
          <a:uFillTx/>
          <a:latin typeface="+mn-lt"/>
          <a:ea typeface="+mn-ea"/>
          <a:cs typeface="+mn-cs"/>
          <a:sym typeface="Gill Sans"/>
        </a:defRPr>
      </a:lvl2pPr>
      <a:lvl3pPr marL="0" marR="0" indent="228589" algn="ctr" defTabSz="410745" rtl="0" latinLnBrk="0">
        <a:lnSpc>
          <a:spcPct val="100000"/>
        </a:lnSpc>
        <a:spcBef>
          <a:spcPts val="0"/>
        </a:spcBef>
        <a:spcAft>
          <a:spcPts val="0"/>
        </a:spcAft>
        <a:buClrTx/>
        <a:buSzTx/>
        <a:buFontTx/>
        <a:buNone/>
        <a:tabLst/>
        <a:defRPr sz="5900" b="0" i="0" u="none" strike="noStrike" cap="none" spc="0" baseline="0">
          <a:solidFill>
            <a:srgbClr val="000000"/>
          </a:solidFill>
          <a:uFillTx/>
          <a:latin typeface="+mn-lt"/>
          <a:ea typeface="+mn-ea"/>
          <a:cs typeface="+mn-cs"/>
          <a:sym typeface="Gill Sans"/>
        </a:defRPr>
      </a:lvl3pPr>
      <a:lvl4pPr marL="0" marR="0" indent="342883" algn="ctr" defTabSz="410745" rtl="0" latinLnBrk="0">
        <a:lnSpc>
          <a:spcPct val="100000"/>
        </a:lnSpc>
        <a:spcBef>
          <a:spcPts val="0"/>
        </a:spcBef>
        <a:spcAft>
          <a:spcPts val="0"/>
        </a:spcAft>
        <a:buClrTx/>
        <a:buSzTx/>
        <a:buFontTx/>
        <a:buNone/>
        <a:tabLst/>
        <a:defRPr sz="5900" b="0" i="0" u="none" strike="noStrike" cap="none" spc="0" baseline="0">
          <a:solidFill>
            <a:srgbClr val="000000"/>
          </a:solidFill>
          <a:uFillTx/>
          <a:latin typeface="+mn-lt"/>
          <a:ea typeface="+mn-ea"/>
          <a:cs typeface="+mn-cs"/>
          <a:sym typeface="Gill Sans"/>
        </a:defRPr>
      </a:lvl4pPr>
      <a:lvl5pPr marL="0" marR="0" indent="457177" algn="ctr" defTabSz="410745" rtl="0" latinLnBrk="0">
        <a:lnSpc>
          <a:spcPct val="100000"/>
        </a:lnSpc>
        <a:spcBef>
          <a:spcPts val="0"/>
        </a:spcBef>
        <a:spcAft>
          <a:spcPts val="0"/>
        </a:spcAft>
        <a:buClrTx/>
        <a:buSzTx/>
        <a:buFontTx/>
        <a:buNone/>
        <a:tabLst/>
        <a:defRPr sz="5900" b="0" i="0" u="none" strike="noStrike" cap="none" spc="0" baseline="0">
          <a:solidFill>
            <a:srgbClr val="000000"/>
          </a:solidFill>
          <a:uFillTx/>
          <a:latin typeface="+mn-lt"/>
          <a:ea typeface="+mn-ea"/>
          <a:cs typeface="+mn-cs"/>
          <a:sym typeface="Gill Sans"/>
        </a:defRPr>
      </a:lvl5pPr>
      <a:lvl6pPr marL="0" marR="0" indent="571472" algn="ctr" defTabSz="410745" rtl="0" latinLnBrk="0">
        <a:lnSpc>
          <a:spcPct val="100000"/>
        </a:lnSpc>
        <a:spcBef>
          <a:spcPts val="0"/>
        </a:spcBef>
        <a:spcAft>
          <a:spcPts val="0"/>
        </a:spcAft>
        <a:buClrTx/>
        <a:buSzTx/>
        <a:buFontTx/>
        <a:buNone/>
        <a:tabLst/>
        <a:defRPr sz="5900" b="0" i="0" u="none" strike="noStrike" cap="none" spc="0" baseline="0">
          <a:solidFill>
            <a:srgbClr val="000000"/>
          </a:solidFill>
          <a:uFillTx/>
          <a:latin typeface="+mn-lt"/>
          <a:ea typeface="+mn-ea"/>
          <a:cs typeface="+mn-cs"/>
          <a:sym typeface="Gill Sans"/>
        </a:defRPr>
      </a:lvl6pPr>
      <a:lvl7pPr marL="0" marR="0" indent="685766" algn="ctr" defTabSz="410745" rtl="0" latinLnBrk="0">
        <a:lnSpc>
          <a:spcPct val="100000"/>
        </a:lnSpc>
        <a:spcBef>
          <a:spcPts val="0"/>
        </a:spcBef>
        <a:spcAft>
          <a:spcPts val="0"/>
        </a:spcAft>
        <a:buClrTx/>
        <a:buSzTx/>
        <a:buFontTx/>
        <a:buNone/>
        <a:tabLst/>
        <a:defRPr sz="5900" b="0" i="0" u="none" strike="noStrike" cap="none" spc="0" baseline="0">
          <a:solidFill>
            <a:srgbClr val="000000"/>
          </a:solidFill>
          <a:uFillTx/>
          <a:latin typeface="+mn-lt"/>
          <a:ea typeface="+mn-ea"/>
          <a:cs typeface="+mn-cs"/>
          <a:sym typeface="Gill Sans"/>
        </a:defRPr>
      </a:lvl7pPr>
      <a:lvl8pPr marL="0" marR="0" indent="800060" algn="ctr" defTabSz="410745" rtl="0" latinLnBrk="0">
        <a:lnSpc>
          <a:spcPct val="100000"/>
        </a:lnSpc>
        <a:spcBef>
          <a:spcPts val="0"/>
        </a:spcBef>
        <a:spcAft>
          <a:spcPts val="0"/>
        </a:spcAft>
        <a:buClrTx/>
        <a:buSzTx/>
        <a:buFontTx/>
        <a:buNone/>
        <a:tabLst/>
        <a:defRPr sz="5900" b="0" i="0" u="none" strike="noStrike" cap="none" spc="0" baseline="0">
          <a:solidFill>
            <a:srgbClr val="000000"/>
          </a:solidFill>
          <a:uFillTx/>
          <a:latin typeface="+mn-lt"/>
          <a:ea typeface="+mn-ea"/>
          <a:cs typeface="+mn-cs"/>
          <a:sym typeface="Gill Sans"/>
        </a:defRPr>
      </a:lvl8pPr>
      <a:lvl9pPr marL="0" marR="0" indent="914354" algn="ctr" defTabSz="410745" rtl="0" latinLnBrk="0">
        <a:lnSpc>
          <a:spcPct val="100000"/>
        </a:lnSpc>
        <a:spcBef>
          <a:spcPts val="0"/>
        </a:spcBef>
        <a:spcAft>
          <a:spcPts val="0"/>
        </a:spcAft>
        <a:buClrTx/>
        <a:buSzTx/>
        <a:buFontTx/>
        <a:buNone/>
        <a:tabLst/>
        <a:defRPr sz="5900" b="0" i="0" u="none" strike="noStrike" cap="none" spc="0" baseline="0">
          <a:solidFill>
            <a:srgbClr val="000000"/>
          </a:solidFill>
          <a:uFillTx/>
          <a:latin typeface="+mn-lt"/>
          <a:ea typeface="+mn-ea"/>
          <a:cs typeface="+mn-cs"/>
          <a:sym typeface="Gill Sans"/>
        </a:defRPr>
      </a:lvl9pPr>
    </p:titleStyle>
    <p:bodyStyle>
      <a:lvl1pPr marL="553329" marR="0" indent="-394587" algn="l" defTabSz="410745" rtl="0" latinLnBrk="0">
        <a:lnSpc>
          <a:spcPct val="100000"/>
        </a:lnSpc>
        <a:spcBef>
          <a:spcPts val="3350"/>
        </a:spcBef>
        <a:spcAft>
          <a:spcPts val="0"/>
        </a:spcAft>
        <a:buClrTx/>
        <a:buSzPct val="171000"/>
        <a:buFontTx/>
        <a:buChar char="•"/>
        <a:tabLst/>
        <a:defRPr sz="2900" b="0" i="0" u="none" strike="noStrike" cap="none" spc="0" baseline="0">
          <a:solidFill>
            <a:srgbClr val="000000"/>
          </a:solidFill>
          <a:uFillTx/>
          <a:latin typeface="+mn-lt"/>
          <a:ea typeface="+mn-ea"/>
          <a:cs typeface="+mn-cs"/>
          <a:sym typeface="Gill Sans"/>
        </a:defRPr>
      </a:lvl1pPr>
      <a:lvl2pPr marL="775568" marR="0" indent="-394587" algn="l" defTabSz="410745" rtl="0" latinLnBrk="0">
        <a:lnSpc>
          <a:spcPct val="100000"/>
        </a:lnSpc>
        <a:spcBef>
          <a:spcPts val="3350"/>
        </a:spcBef>
        <a:spcAft>
          <a:spcPts val="0"/>
        </a:spcAft>
        <a:buClrTx/>
        <a:buSzPct val="171000"/>
        <a:buFontTx/>
        <a:buChar char="•"/>
        <a:tabLst/>
        <a:defRPr sz="2900" b="0" i="0" u="none" strike="noStrike" cap="none" spc="0" baseline="0">
          <a:solidFill>
            <a:srgbClr val="000000"/>
          </a:solidFill>
          <a:uFillTx/>
          <a:latin typeface="+mn-lt"/>
          <a:ea typeface="+mn-ea"/>
          <a:cs typeface="+mn-cs"/>
          <a:sym typeface="Gill Sans"/>
        </a:defRPr>
      </a:lvl2pPr>
      <a:lvl3pPr marL="997807" marR="0" indent="-394587" algn="l" defTabSz="410745" rtl="0" latinLnBrk="0">
        <a:lnSpc>
          <a:spcPct val="100000"/>
        </a:lnSpc>
        <a:spcBef>
          <a:spcPts val="3350"/>
        </a:spcBef>
        <a:spcAft>
          <a:spcPts val="0"/>
        </a:spcAft>
        <a:buClrTx/>
        <a:buSzPct val="171000"/>
        <a:buFontTx/>
        <a:buChar char="•"/>
        <a:tabLst/>
        <a:defRPr sz="2900" b="0" i="0" u="none" strike="noStrike" cap="none" spc="0" baseline="0">
          <a:solidFill>
            <a:srgbClr val="000000"/>
          </a:solidFill>
          <a:uFillTx/>
          <a:latin typeface="+mn-lt"/>
          <a:ea typeface="+mn-ea"/>
          <a:cs typeface="+mn-cs"/>
          <a:sym typeface="Gill Sans"/>
        </a:defRPr>
      </a:lvl3pPr>
      <a:lvl4pPr marL="1220046" marR="0" indent="-394587" algn="l" defTabSz="410745" rtl="0" latinLnBrk="0">
        <a:lnSpc>
          <a:spcPct val="100000"/>
        </a:lnSpc>
        <a:spcBef>
          <a:spcPts val="3350"/>
        </a:spcBef>
        <a:spcAft>
          <a:spcPts val="0"/>
        </a:spcAft>
        <a:buClrTx/>
        <a:buSzPct val="171000"/>
        <a:buFontTx/>
        <a:buChar char="•"/>
        <a:tabLst/>
        <a:defRPr sz="2900" b="0" i="0" u="none" strike="noStrike" cap="none" spc="0" baseline="0">
          <a:solidFill>
            <a:srgbClr val="000000"/>
          </a:solidFill>
          <a:uFillTx/>
          <a:latin typeface="+mn-lt"/>
          <a:ea typeface="+mn-ea"/>
          <a:cs typeface="+mn-cs"/>
          <a:sym typeface="Gill Sans"/>
        </a:defRPr>
      </a:lvl4pPr>
      <a:lvl5pPr marL="1442285" marR="0" indent="-394587" algn="l" defTabSz="410745" rtl="0" latinLnBrk="0">
        <a:lnSpc>
          <a:spcPct val="100000"/>
        </a:lnSpc>
        <a:spcBef>
          <a:spcPts val="3350"/>
        </a:spcBef>
        <a:spcAft>
          <a:spcPts val="0"/>
        </a:spcAft>
        <a:buClrTx/>
        <a:buSzPct val="171000"/>
        <a:buFontTx/>
        <a:buChar char="•"/>
        <a:tabLst/>
        <a:defRPr sz="2900" b="0" i="0" u="none" strike="noStrike" cap="none" spc="0" baseline="0">
          <a:solidFill>
            <a:srgbClr val="000000"/>
          </a:solidFill>
          <a:uFillTx/>
          <a:latin typeface="+mn-lt"/>
          <a:ea typeface="+mn-ea"/>
          <a:cs typeface="+mn-cs"/>
          <a:sym typeface="Gill Sans"/>
        </a:defRPr>
      </a:lvl5pPr>
      <a:lvl6pPr marL="1620076" marR="0" indent="-394587" algn="l" defTabSz="410745" rtl="0" latinLnBrk="0">
        <a:lnSpc>
          <a:spcPct val="100000"/>
        </a:lnSpc>
        <a:spcBef>
          <a:spcPts val="3350"/>
        </a:spcBef>
        <a:spcAft>
          <a:spcPts val="0"/>
        </a:spcAft>
        <a:buClrTx/>
        <a:buSzPct val="171000"/>
        <a:buFontTx/>
        <a:buChar char="•"/>
        <a:tabLst/>
        <a:defRPr sz="2900" b="0" i="0" u="none" strike="noStrike" cap="none" spc="0" baseline="0">
          <a:solidFill>
            <a:srgbClr val="000000"/>
          </a:solidFill>
          <a:uFillTx/>
          <a:latin typeface="+mn-lt"/>
          <a:ea typeface="+mn-ea"/>
          <a:cs typeface="+mn-cs"/>
          <a:sym typeface="Gill Sans"/>
        </a:defRPr>
      </a:lvl6pPr>
      <a:lvl7pPr marL="1797867" marR="0" indent="-394587" algn="l" defTabSz="410745" rtl="0" latinLnBrk="0">
        <a:lnSpc>
          <a:spcPct val="100000"/>
        </a:lnSpc>
        <a:spcBef>
          <a:spcPts val="3350"/>
        </a:spcBef>
        <a:spcAft>
          <a:spcPts val="0"/>
        </a:spcAft>
        <a:buClrTx/>
        <a:buSzPct val="171000"/>
        <a:buFontTx/>
        <a:buChar char="•"/>
        <a:tabLst/>
        <a:defRPr sz="2900" b="0" i="0" u="none" strike="noStrike" cap="none" spc="0" baseline="0">
          <a:solidFill>
            <a:srgbClr val="000000"/>
          </a:solidFill>
          <a:uFillTx/>
          <a:latin typeface="+mn-lt"/>
          <a:ea typeface="+mn-ea"/>
          <a:cs typeface="+mn-cs"/>
          <a:sym typeface="Gill Sans"/>
        </a:defRPr>
      </a:lvl7pPr>
      <a:lvl8pPr marL="1975658" marR="0" indent="-394587" algn="l" defTabSz="410745" rtl="0" latinLnBrk="0">
        <a:lnSpc>
          <a:spcPct val="100000"/>
        </a:lnSpc>
        <a:spcBef>
          <a:spcPts val="3350"/>
        </a:spcBef>
        <a:spcAft>
          <a:spcPts val="0"/>
        </a:spcAft>
        <a:buClrTx/>
        <a:buSzPct val="171000"/>
        <a:buFontTx/>
        <a:buChar char="•"/>
        <a:tabLst/>
        <a:defRPr sz="2900" b="0" i="0" u="none" strike="noStrike" cap="none" spc="0" baseline="0">
          <a:solidFill>
            <a:srgbClr val="000000"/>
          </a:solidFill>
          <a:uFillTx/>
          <a:latin typeface="+mn-lt"/>
          <a:ea typeface="+mn-ea"/>
          <a:cs typeface="+mn-cs"/>
          <a:sym typeface="Gill Sans"/>
        </a:defRPr>
      </a:lvl8pPr>
      <a:lvl9pPr marL="2153449" marR="0" indent="-394587" algn="l" defTabSz="410745" rtl="0" latinLnBrk="0">
        <a:lnSpc>
          <a:spcPct val="100000"/>
        </a:lnSpc>
        <a:spcBef>
          <a:spcPts val="3350"/>
        </a:spcBef>
        <a:spcAft>
          <a:spcPts val="0"/>
        </a:spcAft>
        <a:buClrTx/>
        <a:buSzPct val="171000"/>
        <a:buFontTx/>
        <a:buChar char="•"/>
        <a:tabLst/>
        <a:defRPr sz="2900" b="0" i="0" u="none" strike="noStrike" cap="none" spc="0" baseline="0">
          <a:solidFill>
            <a:srgbClr val="000000"/>
          </a:solidFill>
          <a:uFillTx/>
          <a:latin typeface="+mn-lt"/>
          <a:ea typeface="+mn-ea"/>
          <a:cs typeface="+mn-cs"/>
          <a:sym typeface="Gill Sans"/>
        </a:defRPr>
      </a:lvl9pPr>
    </p:bodyStyle>
    <p:otherStyle>
      <a:lvl1pPr marL="0" marR="0" indent="0" algn="ctr" defTabSz="410745"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1pPr>
      <a:lvl2pPr marL="0" marR="0" indent="114294" algn="ctr" defTabSz="410745"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2pPr>
      <a:lvl3pPr marL="0" marR="0" indent="228589" algn="ctr" defTabSz="410745"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3pPr>
      <a:lvl4pPr marL="0" marR="0" indent="342883" algn="ctr" defTabSz="410745"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4pPr>
      <a:lvl5pPr marL="0" marR="0" indent="457177" algn="ctr" defTabSz="410745"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5pPr>
      <a:lvl6pPr marL="0" marR="0" indent="571472" algn="ctr" defTabSz="410745"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6pPr>
      <a:lvl7pPr marL="0" marR="0" indent="685766" algn="ctr" defTabSz="410745"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7pPr>
      <a:lvl8pPr marL="0" marR="0" indent="800060" algn="ctr" defTabSz="410745"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8pPr>
      <a:lvl9pPr marL="0" marR="0" indent="914354" algn="ctr" defTabSz="410745"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178594"/>
            <a:ext cx="7804547" cy="151804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2193727" y="1821656"/>
            <a:ext cx="7804547" cy="442019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7052" y="6536531"/>
            <a:ext cx="296555" cy="313546"/>
          </a:xfrm>
          <a:prstGeom prst="rect">
            <a:avLst/>
          </a:prstGeom>
          <a:ln w="12700">
            <a:miter lim="400000"/>
          </a:ln>
        </p:spPr>
        <p:txBody>
          <a:bodyPr wrap="none" lIns="71437" tIns="71437" rIns="71437" bIns="71437">
            <a:spAutoFit/>
          </a:bodyPr>
          <a:lstStyle>
            <a:lvl1pPr>
              <a:defRPr sz="11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821635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ransition spd="med"/>
  <p:txStyles>
    <p:titleStyle>
      <a:lvl1pPr marL="0" marR="0" indent="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1143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2286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3429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4572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5715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6858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8001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9144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055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5278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7500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9723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1945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4168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16390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18613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0835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1143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2286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3429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4572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5715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6858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8001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9144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microsoft.com/office/2007/relationships/hdphoto" Target="../media/hdphoto1.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3.xml"/><Relationship Id="rId1" Type="http://schemas.openxmlformats.org/officeDocument/2006/relationships/slideLayout" Target="../slideLayouts/slideLayout33.xml"/><Relationship Id="rId5" Type="http://schemas.microsoft.com/office/2007/relationships/hdphoto" Target="../media/hdphoto2.wdp"/><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607527" y="1701526"/>
            <a:ext cx="10976946" cy="3005947"/>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marL="0" marR="0" lvl="0" indent="0" algn="ctr" defTabSz="410745"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96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Shadows of </a:t>
            </a:r>
            <a:br>
              <a:rPr kumimoji="0" lang="en-US" sz="96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kumimoji="0" lang="en-US" sz="96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The Shepherd</a:t>
            </a:r>
            <a:endParaRPr kumimoji="0" lang="en-US" sz="6000" b="1" i="0" u="none" strike="noStrike" kern="0" cap="none" spc="0" normalizeH="0" baseline="0" noProof="0" dirty="0">
              <a:ln>
                <a:noFill/>
              </a:ln>
              <a:solidFill>
                <a:srgbClr val="00B0F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621583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reach the word! Be ready in season and out of season. Convince, rebuke, exhort, with all longsuffering and teaching.">
            <a:extLst>
              <a:ext uri="{FF2B5EF4-FFF2-40B4-BE49-F238E27FC236}">
                <a16:creationId xmlns:a16="http://schemas.microsoft.com/office/drawing/2014/main" id="{5F621577-81E6-1A47-8A9B-5EC29B557187}"/>
              </a:ext>
            </a:extLst>
          </p:cNvPr>
          <p:cNvSpPr txBox="1"/>
          <p:nvPr/>
        </p:nvSpPr>
        <p:spPr>
          <a:xfrm>
            <a:off x="223400" y="2984633"/>
            <a:ext cx="2098100" cy="60529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Passover</a:t>
            </a:r>
            <a:endParaRPr kumimoji="0" lang="en-US" sz="32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3" name="Preach the word! Be ready in season and out of season. Convince, rebuke, exhort, with all longsuffering and teaching.">
            <a:extLst>
              <a:ext uri="{FF2B5EF4-FFF2-40B4-BE49-F238E27FC236}">
                <a16:creationId xmlns:a16="http://schemas.microsoft.com/office/drawing/2014/main" id="{D5B6975C-0690-8947-8973-FE8E01A4D01D}"/>
              </a:ext>
            </a:extLst>
          </p:cNvPr>
          <p:cNvSpPr txBox="1"/>
          <p:nvPr/>
        </p:nvSpPr>
        <p:spPr>
          <a:xfrm>
            <a:off x="1442600" y="4045312"/>
            <a:ext cx="2734594" cy="1159292"/>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Unleavened Bread</a:t>
            </a:r>
            <a:endParaRPr kumimoji="0" lang="en-US" sz="3200" b="1" i="0"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4" name="Preach the word! Be ready in season and out of season. Convince, rebuke, exhort, with all longsuffering and teaching.">
            <a:extLst>
              <a:ext uri="{FF2B5EF4-FFF2-40B4-BE49-F238E27FC236}">
                <a16:creationId xmlns:a16="http://schemas.microsoft.com/office/drawing/2014/main" id="{59FE33F6-B3D1-574A-A8F0-8A72BD6DF9C8}"/>
              </a:ext>
            </a:extLst>
          </p:cNvPr>
          <p:cNvSpPr txBox="1"/>
          <p:nvPr/>
        </p:nvSpPr>
        <p:spPr>
          <a:xfrm>
            <a:off x="3127964" y="2984633"/>
            <a:ext cx="2734594" cy="60529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First Fruits</a:t>
            </a:r>
            <a:endParaRPr kumimoji="0" lang="en-US" sz="3200" b="1" i="0"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9" name="Preach the word! Be ready in season and out of season. Convince, rebuke, exhort, with all longsuffering and teaching.">
            <a:extLst>
              <a:ext uri="{FF2B5EF4-FFF2-40B4-BE49-F238E27FC236}">
                <a16:creationId xmlns:a16="http://schemas.microsoft.com/office/drawing/2014/main" id="{1B76A580-C538-CD4F-BA0F-EC21504B1D55}"/>
              </a:ext>
            </a:extLst>
          </p:cNvPr>
          <p:cNvSpPr txBox="1"/>
          <p:nvPr/>
        </p:nvSpPr>
        <p:spPr>
          <a:xfrm>
            <a:off x="6247683" y="2984633"/>
            <a:ext cx="2223964" cy="60529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Trumpets</a:t>
            </a:r>
            <a:endParaRPr kumimoji="0" lang="en-US" sz="32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10" name="Preach the word! Be ready in season and out of season. Convince, rebuke, exhort, with all longsuffering and teaching.">
            <a:extLst>
              <a:ext uri="{FF2B5EF4-FFF2-40B4-BE49-F238E27FC236}">
                <a16:creationId xmlns:a16="http://schemas.microsoft.com/office/drawing/2014/main" id="{B90E1A72-E2D1-4147-A612-B7E96D0E7AE1}"/>
              </a:ext>
            </a:extLst>
          </p:cNvPr>
          <p:cNvSpPr txBox="1"/>
          <p:nvPr/>
        </p:nvSpPr>
        <p:spPr>
          <a:xfrm>
            <a:off x="7466883" y="4045312"/>
            <a:ext cx="2734594" cy="1159292"/>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Day of Atonement</a:t>
            </a:r>
            <a:endParaRPr kumimoji="0" lang="en-US" sz="3200" b="1" i="0"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11" name="Preach the word! Be ready in season and out of season. Convince, rebuke, exhort, with all longsuffering and teaching.">
            <a:extLst>
              <a:ext uri="{FF2B5EF4-FFF2-40B4-BE49-F238E27FC236}">
                <a16:creationId xmlns:a16="http://schemas.microsoft.com/office/drawing/2014/main" id="{A6D8382B-2C04-D24A-9027-737B8A795BB4}"/>
              </a:ext>
            </a:extLst>
          </p:cNvPr>
          <p:cNvSpPr txBox="1"/>
          <p:nvPr/>
        </p:nvSpPr>
        <p:spPr>
          <a:xfrm>
            <a:off x="9152247" y="2984633"/>
            <a:ext cx="2734594" cy="60529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Tabernacles</a:t>
            </a:r>
            <a:endParaRPr kumimoji="0" lang="en-US" sz="3200" b="1" i="0"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12" name="Preach the word! Be ready in season and out of season. Convince, rebuke, exhort, with all longsuffering and teaching.">
            <a:extLst>
              <a:ext uri="{FF2B5EF4-FFF2-40B4-BE49-F238E27FC236}">
                <a16:creationId xmlns:a16="http://schemas.microsoft.com/office/drawing/2014/main" id="{42A4320C-CC7A-0142-90C8-06F0CE7C387A}"/>
              </a:ext>
            </a:extLst>
          </p:cNvPr>
          <p:cNvSpPr txBox="1"/>
          <p:nvPr/>
        </p:nvSpPr>
        <p:spPr>
          <a:xfrm>
            <a:off x="4561421" y="4046044"/>
            <a:ext cx="2734594" cy="60529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Pentecost</a:t>
            </a:r>
            <a:endParaRPr kumimoji="0" lang="en-US" sz="3200" b="1" i="0"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cxnSp>
        <p:nvCxnSpPr>
          <p:cNvPr id="13" name="Straight Connector 12">
            <a:extLst>
              <a:ext uri="{FF2B5EF4-FFF2-40B4-BE49-F238E27FC236}">
                <a16:creationId xmlns:a16="http://schemas.microsoft.com/office/drawing/2014/main" id="{F31D0A43-9F0F-A34D-B65A-DBA808A87454}"/>
              </a:ext>
            </a:extLst>
          </p:cNvPr>
          <p:cNvCxnSpPr/>
          <p:nvPr/>
        </p:nvCxnSpPr>
        <p:spPr>
          <a:xfrm>
            <a:off x="223400" y="2258668"/>
            <a:ext cx="573812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6231987-E560-8B4B-AA91-37A7C95A1243}"/>
              </a:ext>
            </a:extLst>
          </p:cNvPr>
          <p:cNvCxnSpPr/>
          <p:nvPr/>
        </p:nvCxnSpPr>
        <p:spPr>
          <a:xfrm>
            <a:off x="6131141" y="2258668"/>
            <a:ext cx="573812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Preach the word! Be ready in season and out of season. Convince, rebuke, exhort, with all longsuffering and teaching.">
            <a:extLst>
              <a:ext uri="{FF2B5EF4-FFF2-40B4-BE49-F238E27FC236}">
                <a16:creationId xmlns:a16="http://schemas.microsoft.com/office/drawing/2014/main" id="{3D0CAFB9-A6E1-4648-8979-F8A19CB710DF}"/>
              </a:ext>
            </a:extLst>
          </p:cNvPr>
          <p:cNvSpPr txBox="1"/>
          <p:nvPr/>
        </p:nvSpPr>
        <p:spPr>
          <a:xfrm>
            <a:off x="748733" y="1095804"/>
            <a:ext cx="4589032" cy="1159292"/>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72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SPRING</a:t>
            </a:r>
            <a:endParaRPr kumimoji="0" lang="en-US" sz="66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16" name="Preach the word! Be ready in season and out of season. Convince, rebuke, exhort, with all longsuffering and teaching.">
            <a:extLst>
              <a:ext uri="{FF2B5EF4-FFF2-40B4-BE49-F238E27FC236}">
                <a16:creationId xmlns:a16="http://schemas.microsoft.com/office/drawing/2014/main" id="{C5BD83E7-A12D-EC43-B449-8F519449725D}"/>
              </a:ext>
            </a:extLst>
          </p:cNvPr>
          <p:cNvSpPr txBox="1"/>
          <p:nvPr/>
        </p:nvSpPr>
        <p:spPr>
          <a:xfrm>
            <a:off x="7304979" y="1095805"/>
            <a:ext cx="3523847" cy="1159292"/>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72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FALL</a:t>
            </a:r>
            <a:endParaRPr kumimoji="0" lang="en-US" sz="44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cxnSp>
        <p:nvCxnSpPr>
          <p:cNvPr id="18" name="Straight Connector 17">
            <a:extLst>
              <a:ext uri="{FF2B5EF4-FFF2-40B4-BE49-F238E27FC236}">
                <a16:creationId xmlns:a16="http://schemas.microsoft.com/office/drawing/2014/main" id="{3980DD06-C4A9-D94D-A009-DC6530AC9392}"/>
              </a:ext>
            </a:extLst>
          </p:cNvPr>
          <p:cNvCxnSpPr/>
          <p:nvPr/>
        </p:nvCxnSpPr>
        <p:spPr>
          <a:xfrm>
            <a:off x="1262768" y="2258668"/>
            <a:ext cx="0" cy="72596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AF45322-DB6D-5B49-869C-1FDFCF56CFE8}"/>
              </a:ext>
            </a:extLst>
          </p:cNvPr>
          <p:cNvCxnSpPr/>
          <p:nvPr/>
        </p:nvCxnSpPr>
        <p:spPr>
          <a:xfrm>
            <a:off x="4409380" y="2258668"/>
            <a:ext cx="0" cy="72596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BE69C-21E9-B946-B4BC-69E861BCA01E}"/>
              </a:ext>
            </a:extLst>
          </p:cNvPr>
          <p:cNvCxnSpPr>
            <a:cxnSpLocks/>
          </p:cNvCxnSpPr>
          <p:nvPr/>
        </p:nvCxnSpPr>
        <p:spPr>
          <a:xfrm>
            <a:off x="2849521" y="2258668"/>
            <a:ext cx="0" cy="178664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15DC07-80F3-134E-972B-9E3BCA6B4AA6}"/>
              </a:ext>
            </a:extLst>
          </p:cNvPr>
          <p:cNvCxnSpPr/>
          <p:nvPr/>
        </p:nvCxnSpPr>
        <p:spPr>
          <a:xfrm>
            <a:off x="7296015" y="2258668"/>
            <a:ext cx="0" cy="72596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8754DC-BD3F-BD4C-9DAA-60C2B9AF3618}"/>
              </a:ext>
            </a:extLst>
          </p:cNvPr>
          <p:cNvCxnSpPr/>
          <p:nvPr/>
        </p:nvCxnSpPr>
        <p:spPr>
          <a:xfrm>
            <a:off x="10442627" y="2258668"/>
            <a:ext cx="0" cy="72596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A5626D3-54D4-C540-90B2-E8C5C2F60232}"/>
              </a:ext>
            </a:extLst>
          </p:cNvPr>
          <p:cNvCxnSpPr>
            <a:cxnSpLocks/>
          </p:cNvCxnSpPr>
          <p:nvPr/>
        </p:nvCxnSpPr>
        <p:spPr>
          <a:xfrm>
            <a:off x="8882768" y="2258668"/>
            <a:ext cx="0" cy="178664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B294C-0C34-5041-B929-C92E0E827E13}"/>
              </a:ext>
            </a:extLst>
          </p:cNvPr>
          <p:cNvCxnSpPr>
            <a:cxnSpLocks/>
          </p:cNvCxnSpPr>
          <p:nvPr/>
        </p:nvCxnSpPr>
        <p:spPr>
          <a:xfrm>
            <a:off x="5951309" y="2258668"/>
            <a:ext cx="0" cy="178664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Preach the word! Be ready in season and out of season. Convince, rebuke, exhort, with all longsuffering and teaching.">
            <a:extLst>
              <a:ext uri="{FF2B5EF4-FFF2-40B4-BE49-F238E27FC236}">
                <a16:creationId xmlns:a16="http://schemas.microsoft.com/office/drawing/2014/main" id="{1AA1999C-13EA-8A4D-8EC7-2D52CAD39790}"/>
              </a:ext>
            </a:extLst>
          </p:cNvPr>
          <p:cNvSpPr txBox="1"/>
          <p:nvPr/>
        </p:nvSpPr>
        <p:spPr>
          <a:xfrm>
            <a:off x="4143935" y="2437356"/>
            <a:ext cx="2098100" cy="35907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rPr>
              <a:t>50 Days</a:t>
            </a:r>
          </a:p>
        </p:txBody>
      </p:sp>
      <p:cxnSp>
        <p:nvCxnSpPr>
          <p:cNvPr id="32" name="Straight Connector 31">
            <a:extLst>
              <a:ext uri="{FF2B5EF4-FFF2-40B4-BE49-F238E27FC236}">
                <a16:creationId xmlns:a16="http://schemas.microsoft.com/office/drawing/2014/main" id="{A03EDC0E-AE15-3A4D-A397-0A1F32C0D76C}"/>
              </a:ext>
            </a:extLst>
          </p:cNvPr>
          <p:cNvCxnSpPr>
            <a:cxnSpLocks/>
          </p:cNvCxnSpPr>
          <p:nvPr/>
        </p:nvCxnSpPr>
        <p:spPr>
          <a:xfrm flipH="1">
            <a:off x="4409381" y="2634831"/>
            <a:ext cx="2531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8DB220E-6D66-FD45-8F6E-959DF4E6174F}"/>
              </a:ext>
            </a:extLst>
          </p:cNvPr>
          <p:cNvCxnSpPr>
            <a:cxnSpLocks/>
          </p:cNvCxnSpPr>
          <p:nvPr/>
        </p:nvCxnSpPr>
        <p:spPr>
          <a:xfrm flipH="1">
            <a:off x="5709263" y="2634831"/>
            <a:ext cx="2531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38338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reach the word! Be ready in season and out of season. Convince, rebuke, exhort, with all longsuffering and teaching.">
            <a:extLst>
              <a:ext uri="{FF2B5EF4-FFF2-40B4-BE49-F238E27FC236}">
                <a16:creationId xmlns:a16="http://schemas.microsoft.com/office/drawing/2014/main" id="{5F621577-81E6-1A47-8A9B-5EC29B557187}"/>
              </a:ext>
            </a:extLst>
          </p:cNvPr>
          <p:cNvSpPr txBox="1"/>
          <p:nvPr/>
        </p:nvSpPr>
        <p:spPr>
          <a:xfrm>
            <a:off x="223400" y="2984633"/>
            <a:ext cx="2098100" cy="60529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Passover</a:t>
            </a:r>
            <a:endParaRPr kumimoji="0" lang="en-US" sz="32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3" name="Preach the word! Be ready in season and out of season. Convince, rebuke, exhort, with all longsuffering and teaching.">
            <a:extLst>
              <a:ext uri="{FF2B5EF4-FFF2-40B4-BE49-F238E27FC236}">
                <a16:creationId xmlns:a16="http://schemas.microsoft.com/office/drawing/2014/main" id="{D5B6975C-0690-8947-8973-FE8E01A4D01D}"/>
              </a:ext>
            </a:extLst>
          </p:cNvPr>
          <p:cNvSpPr txBox="1"/>
          <p:nvPr/>
        </p:nvSpPr>
        <p:spPr>
          <a:xfrm>
            <a:off x="1442600" y="4045312"/>
            <a:ext cx="2734594" cy="1159292"/>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Unleavened Bread</a:t>
            </a:r>
            <a:endParaRPr kumimoji="0" lang="en-US" sz="3200" b="1" i="0"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4" name="Preach the word! Be ready in season and out of season. Convince, rebuke, exhort, with all longsuffering and teaching.">
            <a:extLst>
              <a:ext uri="{FF2B5EF4-FFF2-40B4-BE49-F238E27FC236}">
                <a16:creationId xmlns:a16="http://schemas.microsoft.com/office/drawing/2014/main" id="{59FE33F6-B3D1-574A-A8F0-8A72BD6DF9C8}"/>
              </a:ext>
            </a:extLst>
          </p:cNvPr>
          <p:cNvSpPr txBox="1"/>
          <p:nvPr/>
        </p:nvSpPr>
        <p:spPr>
          <a:xfrm>
            <a:off x="3127964" y="2984633"/>
            <a:ext cx="2734594" cy="60529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First Fruits</a:t>
            </a:r>
            <a:endParaRPr kumimoji="0" lang="en-US" sz="3200" b="1" i="0"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9" name="Preach the word! Be ready in season and out of season. Convince, rebuke, exhort, with all longsuffering and teaching.">
            <a:extLst>
              <a:ext uri="{FF2B5EF4-FFF2-40B4-BE49-F238E27FC236}">
                <a16:creationId xmlns:a16="http://schemas.microsoft.com/office/drawing/2014/main" id="{1B76A580-C538-CD4F-BA0F-EC21504B1D55}"/>
              </a:ext>
            </a:extLst>
          </p:cNvPr>
          <p:cNvSpPr txBox="1"/>
          <p:nvPr/>
        </p:nvSpPr>
        <p:spPr>
          <a:xfrm>
            <a:off x="6247683" y="2984633"/>
            <a:ext cx="2223964" cy="60529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Trumpets</a:t>
            </a:r>
            <a:endParaRPr kumimoji="0" lang="en-US" sz="32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10" name="Preach the word! Be ready in season and out of season. Convince, rebuke, exhort, with all longsuffering and teaching.">
            <a:extLst>
              <a:ext uri="{FF2B5EF4-FFF2-40B4-BE49-F238E27FC236}">
                <a16:creationId xmlns:a16="http://schemas.microsoft.com/office/drawing/2014/main" id="{B90E1A72-E2D1-4147-A612-B7E96D0E7AE1}"/>
              </a:ext>
            </a:extLst>
          </p:cNvPr>
          <p:cNvSpPr txBox="1"/>
          <p:nvPr/>
        </p:nvSpPr>
        <p:spPr>
          <a:xfrm>
            <a:off x="7466883" y="4045312"/>
            <a:ext cx="2734594" cy="1159292"/>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Day of Atonement</a:t>
            </a:r>
            <a:endParaRPr kumimoji="0" lang="en-US" sz="3200" b="1" i="0"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11" name="Preach the word! Be ready in season and out of season. Convince, rebuke, exhort, with all longsuffering and teaching.">
            <a:extLst>
              <a:ext uri="{FF2B5EF4-FFF2-40B4-BE49-F238E27FC236}">
                <a16:creationId xmlns:a16="http://schemas.microsoft.com/office/drawing/2014/main" id="{A6D8382B-2C04-D24A-9027-737B8A795BB4}"/>
              </a:ext>
            </a:extLst>
          </p:cNvPr>
          <p:cNvSpPr txBox="1"/>
          <p:nvPr/>
        </p:nvSpPr>
        <p:spPr>
          <a:xfrm>
            <a:off x="9152247" y="2984633"/>
            <a:ext cx="2734594" cy="60529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Tabernacles</a:t>
            </a:r>
            <a:endParaRPr kumimoji="0" lang="en-US" sz="3200" b="1" i="0"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12" name="Preach the word! Be ready in season and out of season. Convince, rebuke, exhort, with all longsuffering and teaching.">
            <a:extLst>
              <a:ext uri="{FF2B5EF4-FFF2-40B4-BE49-F238E27FC236}">
                <a16:creationId xmlns:a16="http://schemas.microsoft.com/office/drawing/2014/main" id="{42A4320C-CC7A-0142-90C8-06F0CE7C387A}"/>
              </a:ext>
            </a:extLst>
          </p:cNvPr>
          <p:cNvSpPr txBox="1"/>
          <p:nvPr/>
        </p:nvSpPr>
        <p:spPr>
          <a:xfrm>
            <a:off x="4561421" y="4046044"/>
            <a:ext cx="2734594" cy="60529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Pentecost</a:t>
            </a:r>
            <a:endParaRPr kumimoji="0" lang="en-US" sz="3200" b="1" i="0"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cxnSp>
        <p:nvCxnSpPr>
          <p:cNvPr id="13" name="Straight Connector 12">
            <a:extLst>
              <a:ext uri="{FF2B5EF4-FFF2-40B4-BE49-F238E27FC236}">
                <a16:creationId xmlns:a16="http://schemas.microsoft.com/office/drawing/2014/main" id="{F31D0A43-9F0F-A34D-B65A-DBA808A87454}"/>
              </a:ext>
            </a:extLst>
          </p:cNvPr>
          <p:cNvCxnSpPr/>
          <p:nvPr/>
        </p:nvCxnSpPr>
        <p:spPr>
          <a:xfrm>
            <a:off x="223400" y="2258668"/>
            <a:ext cx="573812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6231987-E560-8B4B-AA91-37A7C95A1243}"/>
              </a:ext>
            </a:extLst>
          </p:cNvPr>
          <p:cNvCxnSpPr/>
          <p:nvPr/>
        </p:nvCxnSpPr>
        <p:spPr>
          <a:xfrm>
            <a:off x="6131141" y="2258668"/>
            <a:ext cx="573812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Preach the word! Be ready in season and out of season. Convince, rebuke, exhort, with all longsuffering and teaching.">
            <a:extLst>
              <a:ext uri="{FF2B5EF4-FFF2-40B4-BE49-F238E27FC236}">
                <a16:creationId xmlns:a16="http://schemas.microsoft.com/office/drawing/2014/main" id="{3D0CAFB9-A6E1-4648-8979-F8A19CB710DF}"/>
              </a:ext>
            </a:extLst>
          </p:cNvPr>
          <p:cNvSpPr txBox="1"/>
          <p:nvPr/>
        </p:nvSpPr>
        <p:spPr>
          <a:xfrm>
            <a:off x="748733" y="1095804"/>
            <a:ext cx="4589032" cy="1159292"/>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72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SPRING</a:t>
            </a:r>
            <a:endParaRPr kumimoji="0" lang="en-US" sz="66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16" name="Preach the word! Be ready in season and out of season. Convince, rebuke, exhort, with all longsuffering and teaching.">
            <a:extLst>
              <a:ext uri="{FF2B5EF4-FFF2-40B4-BE49-F238E27FC236}">
                <a16:creationId xmlns:a16="http://schemas.microsoft.com/office/drawing/2014/main" id="{C5BD83E7-A12D-EC43-B449-8F519449725D}"/>
              </a:ext>
            </a:extLst>
          </p:cNvPr>
          <p:cNvSpPr txBox="1"/>
          <p:nvPr/>
        </p:nvSpPr>
        <p:spPr>
          <a:xfrm>
            <a:off x="7304979" y="1095805"/>
            <a:ext cx="3523847" cy="1159292"/>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72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FALL</a:t>
            </a:r>
            <a:endParaRPr kumimoji="0" lang="en-US" sz="44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cxnSp>
        <p:nvCxnSpPr>
          <p:cNvPr id="18" name="Straight Connector 17">
            <a:extLst>
              <a:ext uri="{FF2B5EF4-FFF2-40B4-BE49-F238E27FC236}">
                <a16:creationId xmlns:a16="http://schemas.microsoft.com/office/drawing/2014/main" id="{3980DD06-C4A9-D94D-A009-DC6530AC9392}"/>
              </a:ext>
            </a:extLst>
          </p:cNvPr>
          <p:cNvCxnSpPr/>
          <p:nvPr/>
        </p:nvCxnSpPr>
        <p:spPr>
          <a:xfrm>
            <a:off x="1262768" y="2258668"/>
            <a:ext cx="0" cy="72596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AF45322-DB6D-5B49-869C-1FDFCF56CFE8}"/>
              </a:ext>
            </a:extLst>
          </p:cNvPr>
          <p:cNvCxnSpPr/>
          <p:nvPr/>
        </p:nvCxnSpPr>
        <p:spPr>
          <a:xfrm>
            <a:off x="4409380" y="2258668"/>
            <a:ext cx="0" cy="72596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BE69C-21E9-B946-B4BC-69E861BCA01E}"/>
              </a:ext>
            </a:extLst>
          </p:cNvPr>
          <p:cNvCxnSpPr>
            <a:cxnSpLocks/>
          </p:cNvCxnSpPr>
          <p:nvPr/>
        </p:nvCxnSpPr>
        <p:spPr>
          <a:xfrm>
            <a:off x="2849521" y="2258668"/>
            <a:ext cx="0" cy="178664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15DC07-80F3-134E-972B-9E3BCA6B4AA6}"/>
              </a:ext>
            </a:extLst>
          </p:cNvPr>
          <p:cNvCxnSpPr/>
          <p:nvPr/>
        </p:nvCxnSpPr>
        <p:spPr>
          <a:xfrm>
            <a:off x="7296015" y="2258668"/>
            <a:ext cx="0" cy="72596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8754DC-BD3F-BD4C-9DAA-60C2B9AF3618}"/>
              </a:ext>
            </a:extLst>
          </p:cNvPr>
          <p:cNvCxnSpPr/>
          <p:nvPr/>
        </p:nvCxnSpPr>
        <p:spPr>
          <a:xfrm>
            <a:off x="10442627" y="2258668"/>
            <a:ext cx="0" cy="72596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A5626D3-54D4-C540-90B2-E8C5C2F60232}"/>
              </a:ext>
            </a:extLst>
          </p:cNvPr>
          <p:cNvCxnSpPr>
            <a:cxnSpLocks/>
          </p:cNvCxnSpPr>
          <p:nvPr/>
        </p:nvCxnSpPr>
        <p:spPr>
          <a:xfrm>
            <a:off x="8882768" y="2258668"/>
            <a:ext cx="0" cy="178664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B294C-0C34-5041-B929-C92E0E827E13}"/>
              </a:ext>
            </a:extLst>
          </p:cNvPr>
          <p:cNvCxnSpPr>
            <a:cxnSpLocks/>
          </p:cNvCxnSpPr>
          <p:nvPr/>
        </p:nvCxnSpPr>
        <p:spPr>
          <a:xfrm>
            <a:off x="5951309" y="2258668"/>
            <a:ext cx="0" cy="178664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Preach the word! Be ready in season and out of season. Convince, rebuke, exhort, with all longsuffering and teaching.">
            <a:extLst>
              <a:ext uri="{FF2B5EF4-FFF2-40B4-BE49-F238E27FC236}">
                <a16:creationId xmlns:a16="http://schemas.microsoft.com/office/drawing/2014/main" id="{30DCCDC8-2F70-754D-B7E7-FE248FB4A8FB}"/>
              </a:ext>
            </a:extLst>
          </p:cNvPr>
          <p:cNvSpPr txBox="1"/>
          <p:nvPr/>
        </p:nvSpPr>
        <p:spPr>
          <a:xfrm>
            <a:off x="223400" y="3531060"/>
            <a:ext cx="2098100" cy="35907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rPr>
              <a:t>Death of Christ</a:t>
            </a:r>
            <a:endParaRPr kumimoji="0" lang="en-US" sz="8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27" name="Preach the word! Be ready in season and out of season. Convince, rebuke, exhort, with all longsuffering and teaching.">
            <a:extLst>
              <a:ext uri="{FF2B5EF4-FFF2-40B4-BE49-F238E27FC236}">
                <a16:creationId xmlns:a16="http://schemas.microsoft.com/office/drawing/2014/main" id="{DC6953C5-B599-C74D-B871-7CB11F1056C4}"/>
              </a:ext>
            </a:extLst>
          </p:cNvPr>
          <p:cNvSpPr txBox="1"/>
          <p:nvPr/>
        </p:nvSpPr>
        <p:spPr>
          <a:xfrm>
            <a:off x="1760847" y="5207460"/>
            <a:ext cx="2098100" cy="35907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rPr>
              <a:t>Burial</a:t>
            </a:r>
            <a:endParaRPr kumimoji="0" lang="en-US" sz="8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28" name="Preach the word! Be ready in season and out of season. Convince, rebuke, exhort, with all longsuffering and teaching.">
            <a:extLst>
              <a:ext uri="{FF2B5EF4-FFF2-40B4-BE49-F238E27FC236}">
                <a16:creationId xmlns:a16="http://schemas.microsoft.com/office/drawing/2014/main" id="{78388252-8C8D-284B-B44A-EA81B15E7114}"/>
              </a:ext>
            </a:extLst>
          </p:cNvPr>
          <p:cNvSpPr txBox="1"/>
          <p:nvPr/>
        </p:nvSpPr>
        <p:spPr>
          <a:xfrm>
            <a:off x="3436530" y="3531060"/>
            <a:ext cx="2098100" cy="35907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rPr>
              <a:t>Resurrection</a:t>
            </a:r>
            <a:endParaRPr kumimoji="0" lang="en-US" sz="8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29" name="Preach the word! Be ready in season and out of season. Convince, rebuke, exhort, with all longsuffering and teaching.">
            <a:extLst>
              <a:ext uri="{FF2B5EF4-FFF2-40B4-BE49-F238E27FC236}">
                <a16:creationId xmlns:a16="http://schemas.microsoft.com/office/drawing/2014/main" id="{DF9E0F47-7120-AB48-A3FF-F08D53FBFE61}"/>
              </a:ext>
            </a:extLst>
          </p:cNvPr>
          <p:cNvSpPr txBox="1"/>
          <p:nvPr/>
        </p:nvSpPr>
        <p:spPr>
          <a:xfrm>
            <a:off x="6099680" y="3531060"/>
            <a:ext cx="2577527" cy="35907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rPr>
              <a:t>Advent Movement</a:t>
            </a:r>
            <a:endParaRPr kumimoji="0" lang="en-US" sz="8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30" name="Preach the word! Be ready in season and out of season. Convince, rebuke, exhort, with all longsuffering and teaching.">
            <a:extLst>
              <a:ext uri="{FF2B5EF4-FFF2-40B4-BE49-F238E27FC236}">
                <a16:creationId xmlns:a16="http://schemas.microsoft.com/office/drawing/2014/main" id="{5D0CD2CE-2203-7744-AAD3-88446E21956B}"/>
              </a:ext>
            </a:extLst>
          </p:cNvPr>
          <p:cNvSpPr txBox="1"/>
          <p:nvPr/>
        </p:nvSpPr>
        <p:spPr>
          <a:xfrm>
            <a:off x="4662545" y="4660613"/>
            <a:ext cx="2577527" cy="35907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rPr>
              <a:t>Holy Spirit</a:t>
            </a:r>
            <a:endParaRPr kumimoji="0" lang="en-US" sz="8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31" name="Preach the word! Be ready in season and out of season. Convince, rebuke, exhort, with all longsuffering and teaching.">
            <a:extLst>
              <a:ext uri="{FF2B5EF4-FFF2-40B4-BE49-F238E27FC236}">
                <a16:creationId xmlns:a16="http://schemas.microsoft.com/office/drawing/2014/main" id="{1AA1999C-13EA-8A4D-8EC7-2D52CAD39790}"/>
              </a:ext>
            </a:extLst>
          </p:cNvPr>
          <p:cNvSpPr txBox="1"/>
          <p:nvPr/>
        </p:nvSpPr>
        <p:spPr>
          <a:xfrm>
            <a:off x="4143935" y="2437356"/>
            <a:ext cx="2098100" cy="35907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rPr>
              <a:t>50 Days</a:t>
            </a:r>
          </a:p>
        </p:txBody>
      </p:sp>
      <p:cxnSp>
        <p:nvCxnSpPr>
          <p:cNvPr id="32" name="Straight Connector 31">
            <a:extLst>
              <a:ext uri="{FF2B5EF4-FFF2-40B4-BE49-F238E27FC236}">
                <a16:creationId xmlns:a16="http://schemas.microsoft.com/office/drawing/2014/main" id="{A03EDC0E-AE15-3A4D-A397-0A1F32C0D76C}"/>
              </a:ext>
            </a:extLst>
          </p:cNvPr>
          <p:cNvCxnSpPr>
            <a:cxnSpLocks/>
          </p:cNvCxnSpPr>
          <p:nvPr/>
        </p:nvCxnSpPr>
        <p:spPr>
          <a:xfrm flipH="1">
            <a:off x="4409381" y="2634831"/>
            <a:ext cx="2531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8DB220E-6D66-FD45-8F6E-959DF4E6174F}"/>
              </a:ext>
            </a:extLst>
          </p:cNvPr>
          <p:cNvCxnSpPr>
            <a:cxnSpLocks/>
          </p:cNvCxnSpPr>
          <p:nvPr/>
        </p:nvCxnSpPr>
        <p:spPr>
          <a:xfrm flipH="1">
            <a:off x="5709263" y="2634831"/>
            <a:ext cx="2531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Preach the word! Be ready in season and out of season. Convince, rebuke, exhort, with all longsuffering and teaching.">
            <a:extLst>
              <a:ext uri="{FF2B5EF4-FFF2-40B4-BE49-F238E27FC236}">
                <a16:creationId xmlns:a16="http://schemas.microsoft.com/office/drawing/2014/main" id="{59647499-AE94-1149-B824-8744A3F8DA0C}"/>
              </a:ext>
            </a:extLst>
          </p:cNvPr>
          <p:cNvSpPr txBox="1"/>
          <p:nvPr/>
        </p:nvSpPr>
        <p:spPr>
          <a:xfrm>
            <a:off x="7542998" y="5135743"/>
            <a:ext cx="2577527" cy="35907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rPr>
              <a:t>Began in 1844</a:t>
            </a:r>
            <a:endParaRPr kumimoji="0" lang="en-US" sz="8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38" name="Preach the word! Be ready in season and out of season. Convince, rebuke, exhort, with all longsuffering and teaching.">
            <a:extLst>
              <a:ext uri="{FF2B5EF4-FFF2-40B4-BE49-F238E27FC236}">
                <a16:creationId xmlns:a16="http://schemas.microsoft.com/office/drawing/2014/main" id="{3A896F9C-62A8-9941-9F08-790105D38FFD}"/>
              </a:ext>
            </a:extLst>
          </p:cNvPr>
          <p:cNvSpPr txBox="1"/>
          <p:nvPr/>
        </p:nvSpPr>
        <p:spPr>
          <a:xfrm>
            <a:off x="9237327" y="3528168"/>
            <a:ext cx="2577527" cy="974626"/>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rPr>
              <a:t>Second Coming</a:t>
            </a:r>
          </a:p>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rPr>
              <a:t>1,000 Years</a:t>
            </a:r>
          </a:p>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00" b="1" i="1" u="none" strike="noStrike" kern="0" cap="none" spc="0" normalizeH="0" baseline="0" noProof="0" dirty="0">
                <a:ln>
                  <a:noFill/>
                </a:ln>
                <a:solidFill>
                  <a:srgbClr val="00B0F0"/>
                </a:solidFill>
                <a:effectLst/>
                <a:uLnTx/>
                <a:uFillTx/>
                <a:latin typeface="Helvetica Neue"/>
                <a:ea typeface="Helvetica Neue"/>
                <a:cs typeface="Helvetica Neue"/>
                <a:sym typeface="Helvetica Neue"/>
              </a:rPr>
              <a:t>New Earth</a:t>
            </a:r>
          </a:p>
        </p:txBody>
      </p:sp>
    </p:spTree>
    <p:extLst>
      <p:ext uri="{BB962C8B-B14F-4D97-AF65-F5344CB8AC3E}">
        <p14:creationId xmlns:p14="http://schemas.microsoft.com/office/powerpoint/2010/main" val="29461802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C9284-005D-3741-B046-0EBC3C2954F4}"/>
              </a:ext>
            </a:extLst>
          </p:cNvPr>
          <p:cNvPicPr>
            <a:picLocks noChangeAspect="1"/>
          </p:cNvPicPr>
          <p:nvPr/>
        </p:nvPicPr>
        <p:blipFill rotWithShape="1">
          <a:blip r:embed="rId4"/>
          <a:srcRect l="-3" t="12362" r="3" b="35254"/>
          <a:stretch/>
        </p:blipFill>
        <p:spPr>
          <a:xfrm>
            <a:off x="397" y="1020352"/>
            <a:ext cx="12191206" cy="4796248"/>
          </a:xfrm>
          <a:prstGeom prst="rect">
            <a:avLst/>
          </a:prstGeom>
        </p:spPr>
      </p:pic>
    </p:spTree>
    <p:extLst>
      <p:ext uri="{BB962C8B-B14F-4D97-AF65-F5344CB8AC3E}">
        <p14:creationId xmlns:p14="http://schemas.microsoft.com/office/powerpoint/2010/main" val="2258591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Preach the word! Be ready in season and out of season. Convince, rebuke, exhort, with all longsuffering and teaching.">
            <a:extLst>
              <a:ext uri="{FF2B5EF4-FFF2-40B4-BE49-F238E27FC236}">
                <a16:creationId xmlns:a16="http://schemas.microsoft.com/office/drawing/2014/main" id="{3D0CAFB9-A6E1-4648-8979-F8A19CB710DF}"/>
              </a:ext>
            </a:extLst>
          </p:cNvPr>
          <p:cNvSpPr txBox="1"/>
          <p:nvPr/>
        </p:nvSpPr>
        <p:spPr>
          <a:xfrm>
            <a:off x="242410" y="1642990"/>
            <a:ext cx="11707179" cy="337528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72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DAY OF ATONEMENT</a:t>
            </a:r>
          </a:p>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endParaRPr kumimoji="0" lang="en-US" sz="72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lang="en-US" sz="7200" b="1" kern="0" dirty="0">
                <a:solidFill>
                  <a:srgbClr val="FFFFFF"/>
                </a:solidFill>
                <a:latin typeface="Helvetica Neue"/>
                <a:ea typeface="Helvetica Neue"/>
                <a:cs typeface="Helvetica Neue"/>
                <a:sym typeface="Helvetica Neue"/>
              </a:rPr>
              <a:t>DAY OF JUDGMENT</a:t>
            </a:r>
            <a:endParaRPr kumimoji="0" lang="en-US" sz="6600" b="1" i="1"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8" name="Rectangle 7">
            <a:extLst>
              <a:ext uri="{FF2B5EF4-FFF2-40B4-BE49-F238E27FC236}">
                <a16:creationId xmlns:a16="http://schemas.microsoft.com/office/drawing/2014/main" id="{FC6C8A65-0E08-3B0E-820E-63A9C706214E}"/>
              </a:ext>
            </a:extLst>
          </p:cNvPr>
          <p:cNvSpPr/>
          <p:nvPr/>
        </p:nvSpPr>
        <p:spPr>
          <a:xfrm>
            <a:off x="1400537" y="3232246"/>
            <a:ext cx="9502815" cy="19677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30923962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A5993DD4-8A8B-4671-AD50-4E09DCBBB39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bright="11000" contrast="-2000"/>
                    </a14:imgEffect>
                  </a14:imgLayer>
                </a14:imgProps>
              </a:ext>
            </a:extLst>
          </a:blip>
          <a:stretch>
            <a:fillRect/>
          </a:stretch>
        </p:blipFill>
        <p:spPr>
          <a:xfrm>
            <a:off x="3352800" y="0"/>
            <a:ext cx="5169408" cy="6875314"/>
          </a:xfrm>
          <a:prstGeom prst="rect">
            <a:avLst/>
          </a:prstGeom>
        </p:spPr>
      </p:pic>
    </p:spTree>
    <p:extLst>
      <p:ext uri="{BB962C8B-B14F-4D97-AF65-F5344CB8AC3E}">
        <p14:creationId xmlns:p14="http://schemas.microsoft.com/office/powerpoint/2010/main" val="51589592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C9284-005D-3741-B046-0EBC3C2954F4}"/>
              </a:ext>
            </a:extLst>
          </p:cNvPr>
          <p:cNvPicPr>
            <a:picLocks noChangeAspect="1"/>
          </p:cNvPicPr>
          <p:nvPr/>
        </p:nvPicPr>
        <p:blipFill rotWithShape="1">
          <a:blip r:embed="rId4"/>
          <a:srcRect l="3" t="31239" r="-3" b="16305"/>
          <a:stretch/>
        </p:blipFill>
        <p:spPr>
          <a:xfrm>
            <a:off x="397" y="1020352"/>
            <a:ext cx="12191206" cy="4796248"/>
          </a:xfrm>
          <a:prstGeom prst="rect">
            <a:avLst/>
          </a:prstGeom>
          <a:blipFill>
            <a:blip r:embed="rId4"/>
            <a:stretch>
              <a:fillRect/>
            </a:stretch>
          </a:blipFill>
        </p:spPr>
      </p:pic>
    </p:spTree>
    <p:extLst>
      <p:ext uri="{BB962C8B-B14F-4D97-AF65-F5344CB8AC3E}">
        <p14:creationId xmlns:p14="http://schemas.microsoft.com/office/powerpoint/2010/main" val="1263738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Preach the word! Be ready in season and out of season. Convince, rebuke, exhort, with all longsuffering and teaching.">
            <a:extLst>
              <a:ext uri="{FF2B5EF4-FFF2-40B4-BE49-F238E27FC236}">
                <a16:creationId xmlns:a16="http://schemas.microsoft.com/office/drawing/2014/main" id="{3D0CAFB9-A6E1-4648-8979-F8A19CB710DF}"/>
              </a:ext>
            </a:extLst>
          </p:cNvPr>
          <p:cNvSpPr txBox="1"/>
          <p:nvPr/>
        </p:nvSpPr>
        <p:spPr>
          <a:xfrm>
            <a:off x="242410" y="1642990"/>
            <a:ext cx="11707179" cy="337528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72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GUILT OF SIN</a:t>
            </a:r>
          </a:p>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endParaRPr kumimoji="0" lang="en-US" sz="72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lang="en-US" sz="7200" b="1" kern="0" dirty="0">
                <a:solidFill>
                  <a:srgbClr val="FFFFFF"/>
                </a:solidFill>
                <a:latin typeface="Helvetica Neue"/>
                <a:ea typeface="Helvetica Neue"/>
                <a:cs typeface="Helvetica Neue"/>
                <a:sym typeface="Helvetica Neue"/>
              </a:rPr>
              <a:t>GRIP OF SIN</a:t>
            </a:r>
            <a:endParaRPr kumimoji="0" lang="en-US" sz="6600" b="1" i="1"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
        <p:nvSpPr>
          <p:cNvPr id="8" name="Rectangle 7">
            <a:extLst>
              <a:ext uri="{FF2B5EF4-FFF2-40B4-BE49-F238E27FC236}">
                <a16:creationId xmlns:a16="http://schemas.microsoft.com/office/drawing/2014/main" id="{FC6C8A65-0E08-3B0E-820E-63A9C706214E}"/>
              </a:ext>
            </a:extLst>
          </p:cNvPr>
          <p:cNvSpPr/>
          <p:nvPr/>
        </p:nvSpPr>
        <p:spPr>
          <a:xfrm>
            <a:off x="1400537" y="3232246"/>
            <a:ext cx="9502815" cy="19677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23251875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14649" y="1561467"/>
            <a:ext cx="10362702" cy="2709712"/>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“For I am not ashamed of the gospel of Christ, for it is the </a:t>
            </a:r>
            <a:r>
              <a:rPr lang="en-US" sz="3600" b="1" u="sng"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power</a:t>
            </a: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of God to salvation for everyone who believes, for the Jew first and also for the Greek.”</a:t>
            </a:r>
            <a:br>
              <a:rPr kumimoji="0" lang="en-US" sz="4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kumimoji="0" lang="en-US" sz="2875"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Romans 1:16</a:t>
            </a:r>
            <a:endParaRPr kumimoji="0" lang="en-US" sz="22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1560120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14649" y="1838466"/>
            <a:ext cx="10362702" cy="215571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“For in it the </a:t>
            </a:r>
            <a:r>
              <a:rPr lang="en-US" sz="3600" b="1" u="sng"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righteousness</a:t>
            </a: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of God is revealed from faith to faith; as it is written, "THE JUST SHALL LIVE BY FAITH.”</a:t>
            </a:r>
            <a:br>
              <a:rPr kumimoji="0" lang="en-US" sz="4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kumimoji="0" lang="en-US" sz="2875"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Romans 1:17</a:t>
            </a:r>
            <a:endParaRPr kumimoji="0" lang="en-US" sz="22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788995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Preach the word! Be ready in season and out of season. Convince, rebuke, exhort, with all longsuffering and teaching.">
            <a:extLst>
              <a:ext uri="{FF2B5EF4-FFF2-40B4-BE49-F238E27FC236}">
                <a16:creationId xmlns:a16="http://schemas.microsoft.com/office/drawing/2014/main" id="{3D0CAFB9-A6E1-4648-8979-F8A19CB710DF}"/>
              </a:ext>
            </a:extLst>
          </p:cNvPr>
          <p:cNvSpPr txBox="1"/>
          <p:nvPr/>
        </p:nvSpPr>
        <p:spPr>
          <a:xfrm>
            <a:off x="242410" y="2295357"/>
            <a:ext cx="11707179" cy="2267287"/>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72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THE PROBLEM IS SIN!</a:t>
            </a:r>
          </a:p>
          <a:p>
            <a:pPr marL="0" marR="0" lvl="0" indent="0" algn="ctr" defTabSz="410766" rtl="0" eaLnBrk="1" fontAlgn="auto" latinLnBrk="0" hangingPunct="0">
              <a:lnSpc>
                <a:spcPct val="100000"/>
              </a:lnSpc>
              <a:spcBef>
                <a:spcPts val="0"/>
              </a:spcBef>
              <a:spcAft>
                <a:spcPts val="0"/>
              </a:spcAft>
              <a:buClrTx/>
              <a:buSzTx/>
              <a:buFontTx/>
              <a:buNone/>
              <a:tabLst/>
              <a:defRPr sz="8000">
                <a:solidFill>
                  <a:srgbClr val="FFFFFF"/>
                </a:solidFill>
              </a:defRPr>
            </a:pPr>
            <a:r>
              <a:rPr lang="en-US" sz="7200" b="1" kern="0" dirty="0">
                <a:solidFill>
                  <a:srgbClr val="FFFFFF"/>
                </a:solidFill>
                <a:latin typeface="Helvetica Neue"/>
                <a:ea typeface="Helvetica Neue"/>
                <a:cs typeface="Helvetica Neue"/>
                <a:sym typeface="Helvetica Neue"/>
              </a:rPr>
              <a:t>WE ARE SICK!</a:t>
            </a:r>
            <a:endParaRPr kumimoji="0" lang="en-US" sz="6600" b="1" i="1" strike="noStrike" kern="0" cap="none" spc="0" normalizeH="0" baseline="0" noProof="0" dirty="0">
              <a:ln>
                <a:noFill/>
              </a:ln>
              <a:solidFill>
                <a:srgbClr val="00B0F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4986119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C9284-005D-3741-B046-0EBC3C2954F4}"/>
              </a:ext>
            </a:extLst>
          </p:cNvPr>
          <p:cNvPicPr>
            <a:picLocks noChangeAspect="1"/>
          </p:cNvPicPr>
          <p:nvPr/>
        </p:nvPicPr>
        <p:blipFill rotWithShape="1">
          <a:blip r:embed="rId4"/>
          <a:srcRect l="3" t="41938" r="-3" b="5570"/>
          <a:stretch/>
        </p:blipFill>
        <p:spPr>
          <a:xfrm>
            <a:off x="397" y="1020352"/>
            <a:ext cx="12191206" cy="4796248"/>
          </a:xfrm>
          <a:prstGeom prst="rect">
            <a:avLst/>
          </a:prstGeom>
        </p:spPr>
      </p:pic>
    </p:spTree>
    <p:extLst>
      <p:ext uri="{BB962C8B-B14F-4D97-AF65-F5344CB8AC3E}">
        <p14:creationId xmlns:p14="http://schemas.microsoft.com/office/powerpoint/2010/main" val="141368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14649" y="1653800"/>
            <a:ext cx="10362702" cy="2525046"/>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“Jesus answered and said to them, "Those who are well have no need of a physician, but those </a:t>
            </a:r>
            <a:r>
              <a:rPr lang="en-US" sz="4400" b="1" u="sng"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who are sick</a:t>
            </a: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t>
            </a:r>
            <a:br>
              <a:rPr kumimoji="0" lang="en-US" sz="4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kumimoji="0" lang="en-US" sz="2875"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Luke 5:31</a:t>
            </a:r>
            <a:endParaRPr kumimoji="0" lang="en-US" sz="22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1912482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14649" y="1284469"/>
            <a:ext cx="10362702" cy="3263710"/>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60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“I have not come to call </a:t>
            </a:r>
            <a:br>
              <a:rPr lang="en-US" sz="60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60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 righteous, but sinners, to repentance.”</a:t>
            </a:r>
            <a:br>
              <a:rPr kumimoji="0" lang="en-US" sz="4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kumimoji="0" lang="en-US" sz="2875"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Luke 5:32</a:t>
            </a:r>
            <a:endParaRPr kumimoji="0" lang="en-US" sz="22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2607347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14649" y="1536245"/>
            <a:ext cx="10362702" cy="2174950"/>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13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ISAIAH 1</a:t>
            </a:r>
            <a:endParaRPr kumimoji="0" lang="en-US" sz="80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3" name="Rectangle 2">
            <a:extLst>
              <a:ext uri="{FF2B5EF4-FFF2-40B4-BE49-F238E27FC236}">
                <a16:creationId xmlns:a16="http://schemas.microsoft.com/office/drawing/2014/main" id="{6497BDBB-E522-5DBC-0E23-2C2A716E5095}"/>
              </a:ext>
            </a:extLst>
          </p:cNvPr>
          <p:cNvSpPr/>
          <p:nvPr/>
        </p:nvSpPr>
        <p:spPr>
          <a:xfrm>
            <a:off x="2426565" y="3429000"/>
            <a:ext cx="7338869" cy="769441"/>
          </a:xfrm>
          <a:prstGeom prst="rect">
            <a:avLst/>
          </a:prstGeom>
        </p:spPr>
        <p:txBody>
          <a:bodyPr wrap="none">
            <a:spAutoFit/>
          </a:bodyPr>
          <a:lstStyle/>
          <a:p>
            <a:r>
              <a:rPr lang="en-US" sz="4400" b="1" i="1" dirty="0">
                <a:solidFill>
                  <a:schemeClr val="bg1"/>
                </a:solidFill>
                <a:latin typeface="Arial" panose="020B0604020202020204" pitchFamily="34" charset="0"/>
                <a:cs typeface="Arial" panose="020B0604020202020204" pitchFamily="34" charset="0"/>
              </a:rPr>
              <a:t>What disease do we have?</a:t>
            </a:r>
          </a:p>
        </p:txBody>
      </p:sp>
    </p:spTree>
    <p:extLst>
      <p:ext uri="{BB962C8B-B14F-4D97-AF65-F5344CB8AC3E}">
        <p14:creationId xmlns:p14="http://schemas.microsoft.com/office/powerpoint/2010/main" val="1678721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reach the word! Be ready in season and out of season. Convince, rebuke, exhort, with all longsuffering and teaching.">
            <a:extLst>
              <a:ext uri="{FF2B5EF4-FFF2-40B4-BE49-F238E27FC236}">
                <a16:creationId xmlns:a16="http://schemas.microsoft.com/office/drawing/2014/main" id="{55D2E409-1266-37E6-A4C2-AA1F187FF45A}"/>
              </a:ext>
            </a:extLst>
          </p:cNvPr>
          <p:cNvSpPr txBox="1"/>
          <p:nvPr/>
        </p:nvSpPr>
        <p:spPr>
          <a:xfrm>
            <a:off x="914649" y="1792277"/>
            <a:ext cx="10362702" cy="2174950"/>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kumimoji="0" lang="en-US" sz="138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LEPROSY</a:t>
            </a:r>
            <a:endParaRPr kumimoji="0" lang="en-US" sz="80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5" name="Rectangle 4">
            <a:extLst>
              <a:ext uri="{FF2B5EF4-FFF2-40B4-BE49-F238E27FC236}">
                <a16:creationId xmlns:a16="http://schemas.microsoft.com/office/drawing/2014/main" id="{37B1EC50-C906-8CEE-0481-C9F4C0778FC7}"/>
              </a:ext>
            </a:extLst>
          </p:cNvPr>
          <p:cNvSpPr/>
          <p:nvPr/>
        </p:nvSpPr>
        <p:spPr>
          <a:xfrm>
            <a:off x="3426903" y="3806952"/>
            <a:ext cx="5338193" cy="769441"/>
          </a:xfrm>
          <a:prstGeom prst="rect">
            <a:avLst/>
          </a:prstGeom>
        </p:spPr>
        <p:txBody>
          <a:bodyPr wrap="none">
            <a:spAutoFit/>
          </a:bodyPr>
          <a:lstStyle/>
          <a:p>
            <a:r>
              <a:rPr lang="en-US" sz="4400" b="1" i="1" dirty="0">
                <a:solidFill>
                  <a:schemeClr val="bg1"/>
                </a:solidFill>
                <a:latin typeface="Arial" panose="020B0604020202020204" pitchFamily="34" charset="0"/>
                <a:cs typeface="Arial" panose="020B0604020202020204" pitchFamily="34" charset="0"/>
              </a:rPr>
              <a:t>To be struck down!</a:t>
            </a:r>
          </a:p>
        </p:txBody>
      </p:sp>
    </p:spTree>
    <p:extLst>
      <p:ext uri="{BB962C8B-B14F-4D97-AF65-F5344CB8AC3E}">
        <p14:creationId xmlns:p14="http://schemas.microsoft.com/office/powerpoint/2010/main" val="224219785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87676" y="1130580"/>
            <a:ext cx="10216647" cy="3571486"/>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40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“And when the cloud departed from above the tabernacle, suddenly Miriam became leprous, as white as snow. </a:t>
            </a:r>
            <a:br>
              <a:rPr lang="en-US" sz="40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0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Then Aaron turned toward Miriam, </a:t>
            </a:r>
            <a:br>
              <a:rPr lang="en-US" sz="40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0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and there she was, a </a:t>
            </a:r>
            <a:r>
              <a:rPr lang="en-US" sz="4000"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leper</a:t>
            </a:r>
            <a:r>
              <a:rPr lang="en-US" sz="40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t>
            </a:r>
            <a:br>
              <a:rPr kumimoji="0" lang="en-US" sz="4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kumimoji="0" lang="en-US" sz="2875"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Numbers 12:10</a:t>
            </a:r>
            <a:endParaRPr kumimoji="0" lang="en-US" sz="22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1379144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87676" y="1192136"/>
            <a:ext cx="10216647" cy="3448376"/>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marL="0" marR="0" lvl="0" indent="0" algn="ctr" defTabSz="410745"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48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Aaron - “Please do not let her be </a:t>
            </a:r>
            <a:r>
              <a:rPr kumimoji="0" lang="en-US" sz="48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as one dead</a:t>
            </a:r>
            <a:r>
              <a:rPr kumimoji="0" lang="en-US" sz="48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 whose flesh is half consumed when he comes out of his mother's womb!”</a:t>
            </a:r>
            <a:br>
              <a:rPr kumimoji="0" lang="en-US" sz="4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kumimoji="0" lang="en-US" sz="2875"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Numbers 12:12</a:t>
            </a:r>
            <a:endParaRPr kumimoji="0" lang="en-US" sz="22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85147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87676" y="1413351"/>
            <a:ext cx="10216647" cy="3005947"/>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marL="0" marR="0" lvl="0" indent="0" algn="ctr" defTabSz="410745"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48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SPREAD UNTIL REACHING A VITAL ORGAN. FORSAKEN BY FRIENDS AND RELATIVES. </a:t>
            </a:r>
            <a:r>
              <a:rPr kumimoji="0" lang="en-US" sz="48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“UNCLEAN! UNCLEAN!”</a:t>
            </a:r>
            <a:endParaRPr kumimoji="0" lang="en-US" sz="22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743182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87676" y="1505684"/>
            <a:ext cx="10216647" cy="2821281"/>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marL="0" marR="0" lvl="0" indent="0" algn="ctr" defTabSz="410745"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6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DEATH NOT</a:t>
            </a:r>
          </a:p>
          <a:p>
            <a:pPr marL="0" marR="0" lvl="0" indent="0" algn="ctr" defTabSz="410745"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6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ASSOCIATED </a:t>
            </a:r>
          </a:p>
          <a:p>
            <a:pPr marL="0" marR="0" lvl="0" indent="0" algn="ctr" defTabSz="410745"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6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WITH DEITY</a:t>
            </a:r>
            <a:endParaRPr kumimoji="0" lang="en-US" sz="28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3971766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87676" y="1284468"/>
            <a:ext cx="10216647" cy="3263710"/>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“When a man has on the skin of his body a swelling, a scab, or a bright spot, and it becomes on the skin of his body like a </a:t>
            </a:r>
            <a:r>
              <a:rPr lang="en-US" sz="3600"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leprous sore</a:t>
            </a:r>
            <a:r>
              <a:rPr lang="en-US" sz="3600" b="1" kern="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Helvetica Neue"/>
              </a:rPr>
              <a:t>,</a:t>
            </a:r>
            <a:r>
              <a:rPr lang="en-US" sz="3600"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 </a:t>
            </a: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then he shall be brought </a:t>
            </a:r>
            <a:r>
              <a:rPr lang="en-US" sz="3600"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to Aaron the priest</a:t>
            </a: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or to one of his sons the priests.”</a:t>
            </a:r>
            <a:br>
              <a:rPr kumimoji="0" lang="en-US" sz="4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kumimoji="0" lang="en-US" sz="2875" b="1" i="0" u="none" strike="noStrike" kern="0" cap="none" spc="0" normalizeH="0" baseline="0" noProof="0" dirty="0" err="1">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Leviticu</a:t>
            </a:r>
            <a:r>
              <a:rPr lang="en-US" sz="2875"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s 13:2</a:t>
            </a:r>
            <a:endParaRPr kumimoji="0" lang="en-US" sz="22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957889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87676" y="2091026"/>
            <a:ext cx="10216647" cy="226728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Leviticus 13 - Laws about Leprosy</a:t>
            </a:r>
          </a:p>
          <a:p>
            <a:pPr algn="ctr" defTabSz="410745" hangingPunct="0">
              <a:defRPr sz="8000">
                <a:solidFill>
                  <a:srgbClr val="FFFFFF"/>
                </a:solidFill>
              </a:defRPr>
            </a:pP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Leviticus 14 - Laws for Cleansing </a:t>
            </a:r>
            <a:endParaRPr lang="en-US" sz="4800"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lvl="0" algn="ctr" defTabSz="410745" hangingPunct="0">
              <a:defRPr sz="8000">
                <a:solidFill>
                  <a:srgbClr val="FFFFFF"/>
                </a:solidFill>
              </a:defRPr>
            </a:pPr>
            <a:endParaRPr kumimoji="0" lang="en-US" sz="48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256296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14649" y="1284468"/>
            <a:ext cx="10362702" cy="3263710"/>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“These are the ones who were </a:t>
            </a:r>
            <a:r>
              <a:rPr lang="en-US" sz="3600"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not defiled </a:t>
            </a: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with women, for they are </a:t>
            </a:r>
            <a:r>
              <a:rPr lang="en-US" sz="3600"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virgins</a:t>
            </a: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These are the ones who follow the Lamb wherever He goes. These were redeemed from among men, being </a:t>
            </a:r>
            <a:r>
              <a:rPr lang="en-US" sz="3600" b="1" kern="0" dirty="0" err="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firstfruits</a:t>
            </a: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to God and to the Lamb.”</a:t>
            </a:r>
            <a:br>
              <a:rPr kumimoji="0" lang="en-US" sz="4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kumimoji="0" lang="en-US" sz="2875"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Revelation 14:4</a:t>
            </a:r>
            <a:endParaRPr kumimoji="0" lang="en-US" sz="22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1441063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816359" y="1192136"/>
            <a:ext cx="10559282" cy="3448376"/>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“Then the priest shall command to take for him who is to be cleansed two living and clean birds, cedar wood, scarlet, and hyssop.”</a:t>
            </a:r>
            <a:br>
              <a:rPr kumimoji="0" lang="en-US" sz="4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kumimoji="0" lang="en-US" sz="2875"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Leviticus 14:4</a:t>
            </a:r>
            <a:endParaRPr kumimoji="0" lang="en-US" sz="22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1520065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87676" y="1102215"/>
            <a:ext cx="10216647" cy="343683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marL="0" marR="0" lvl="0" indent="0" algn="ctr" defTabSz="410745"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44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The ceremony was a beautiful picture. A wild bird is killed, and another is dipped in its blood and set free. </a:t>
            </a:r>
            <a:br>
              <a:rPr kumimoji="0" lang="en-US" sz="44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 leper was doomed for death </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and then released!</a:t>
            </a:r>
            <a:endParaRPr kumimoji="0" lang="en-US"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3812920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reach the word! Be ready in season and out of season. Convince, rebuke, exhort, with all longsuffering and teaching.">
            <a:extLst>
              <a:ext uri="{FF2B5EF4-FFF2-40B4-BE49-F238E27FC236}">
                <a16:creationId xmlns:a16="http://schemas.microsoft.com/office/drawing/2014/main" id="{1A75AA1B-F337-9449-A9E0-6E12A0387E62}"/>
              </a:ext>
            </a:extLst>
          </p:cNvPr>
          <p:cNvSpPr txBox="1"/>
          <p:nvPr/>
        </p:nvSpPr>
        <p:spPr>
          <a:xfrm>
            <a:off x="816386" y="1116189"/>
            <a:ext cx="10559228" cy="4625621"/>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algn="ctr" defTabSz="410745" hangingPunct="0">
              <a:defRPr sz="8000">
                <a:solidFill>
                  <a:srgbClr val="FFFFFF"/>
                </a:solidFill>
              </a:defRPr>
            </a:pP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“His name is ‘the leper scholar,’ as it </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is written, Surely he hath borne our griefs, and carried our sorrows: </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yet we did esteem him a leper, </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smitten of God, and afflicted.”…”</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‘When will the Messiah come?’</a:t>
            </a:r>
          </a:p>
          <a:p>
            <a:pPr algn="ctr" defTabSz="410745" hangingPunct="0">
              <a:defRPr sz="8000">
                <a:solidFill>
                  <a:srgbClr val="FFFFFF"/>
                </a:solidFill>
              </a:defRPr>
            </a:pPr>
            <a:r>
              <a:rPr lang="en-US" sz="3325"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Sanhedrin 98a and 98b</a:t>
            </a:r>
            <a:endParaRPr lang="en-US" sz="1650"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3781621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reach the word! Be ready in season and out of season. Convince, rebuke, exhort, with all longsuffering and teaching.">
            <a:extLst>
              <a:ext uri="{FF2B5EF4-FFF2-40B4-BE49-F238E27FC236}">
                <a16:creationId xmlns:a16="http://schemas.microsoft.com/office/drawing/2014/main" id="{1A75AA1B-F337-9449-A9E0-6E12A0387E62}"/>
              </a:ext>
            </a:extLst>
          </p:cNvPr>
          <p:cNvSpPr txBox="1"/>
          <p:nvPr/>
        </p:nvSpPr>
        <p:spPr>
          <a:xfrm>
            <a:off x="816386" y="1454743"/>
            <a:ext cx="10559228" cy="3948513"/>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algn="ctr" defTabSz="410745" hangingPunct="0">
              <a:defRPr sz="8000">
                <a:solidFill>
                  <a:srgbClr val="FFFFFF"/>
                </a:solidFill>
              </a:defRPr>
            </a:pP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“‘Go and ask him himself,’ was his reply. ‘Where is he sitting?’ </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‘At the entrance.’ And by what </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sign may I recognize him?’ </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t>
            </a:r>
            <a:r>
              <a:rPr lang="en-US" sz="4400" b="1" u="sng"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He is sitting among the poor lepers</a:t>
            </a: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325"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Sanhedrin 98a and 98b</a:t>
            </a:r>
            <a:endParaRPr lang="en-US" sz="1650"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2438766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reach the word! Be ready in season and out of season. Convince, rebuke, exhort, with all longsuffering and teaching.">
            <a:extLst>
              <a:ext uri="{FF2B5EF4-FFF2-40B4-BE49-F238E27FC236}">
                <a16:creationId xmlns:a16="http://schemas.microsoft.com/office/drawing/2014/main" id="{1A75AA1B-F337-9449-A9E0-6E12A0387E62}"/>
              </a:ext>
            </a:extLst>
          </p:cNvPr>
          <p:cNvSpPr txBox="1"/>
          <p:nvPr/>
        </p:nvSpPr>
        <p:spPr>
          <a:xfrm>
            <a:off x="816386" y="1659554"/>
            <a:ext cx="10559228" cy="3517626"/>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algn="ctr" defTabSz="410745" hangingPunct="0">
              <a:defRPr sz="8000">
                <a:solidFill>
                  <a:srgbClr val="FFFFFF"/>
                </a:solidFill>
              </a:defRPr>
            </a:pP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“And many lepers were in </a:t>
            </a:r>
            <a:r>
              <a:rPr lang="en-US" sz="4800" b="1" u="sng"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Israel</a:t>
            </a: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in the time of Elisha the prophet, and </a:t>
            </a:r>
            <a:r>
              <a:rPr lang="en-US" sz="4800" b="1" u="sng"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none of them</a:t>
            </a: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was cleansed except Naaman the Syrian.”</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325"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Luke 4:27</a:t>
            </a:r>
            <a:endParaRPr lang="en-US" sz="1650"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2768465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reach the word! Be ready in season and out of season. Convince, rebuke, exhort, with all longsuffering and teaching.">
            <a:extLst>
              <a:ext uri="{FF2B5EF4-FFF2-40B4-BE49-F238E27FC236}">
                <a16:creationId xmlns:a16="http://schemas.microsoft.com/office/drawing/2014/main" id="{1A75AA1B-F337-9449-A9E0-6E12A0387E62}"/>
              </a:ext>
            </a:extLst>
          </p:cNvPr>
          <p:cNvSpPr txBox="1"/>
          <p:nvPr/>
        </p:nvSpPr>
        <p:spPr>
          <a:xfrm>
            <a:off x="816386" y="1659554"/>
            <a:ext cx="10559228" cy="3517626"/>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algn="ctr" defTabSz="410745" hangingPunct="0">
              <a:defRPr sz="8000">
                <a:solidFill>
                  <a:srgbClr val="FFFFFF"/>
                </a:solidFill>
              </a:defRPr>
            </a:pP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“And behold, a leper came and worshiped Him, saying, "Lord, if You are willing, You can </a:t>
            </a:r>
            <a:b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make me clean.”</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325"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Matthew 8:2</a:t>
            </a:r>
            <a:endParaRPr lang="en-US" sz="1650"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4050280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reach the word! Be ready in season and out of season. Convince, rebuke, exhort, with all longsuffering and teaching.">
            <a:extLst>
              <a:ext uri="{FF2B5EF4-FFF2-40B4-BE49-F238E27FC236}">
                <a16:creationId xmlns:a16="http://schemas.microsoft.com/office/drawing/2014/main" id="{1A75AA1B-F337-9449-A9E0-6E12A0387E62}"/>
              </a:ext>
            </a:extLst>
          </p:cNvPr>
          <p:cNvSpPr txBox="1"/>
          <p:nvPr/>
        </p:nvSpPr>
        <p:spPr>
          <a:xfrm>
            <a:off x="816386" y="1659554"/>
            <a:ext cx="10559228" cy="3517626"/>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algn="ctr" defTabSz="410745" hangingPunct="0">
              <a:defRPr sz="8000">
                <a:solidFill>
                  <a:srgbClr val="FFFFFF"/>
                </a:solidFill>
              </a:defRPr>
            </a:pP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“Then Jesus put out His hand and touched him, saying, "I am willing; be cleansed." Immediately his leprosy was cleansed.”</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325"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Matthew 8:3</a:t>
            </a:r>
            <a:endParaRPr lang="en-US" sz="1650"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2250569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reach the word! Be ready in season and out of season. Convince, rebuke, exhort, with all longsuffering and teaching.">
            <a:extLst>
              <a:ext uri="{FF2B5EF4-FFF2-40B4-BE49-F238E27FC236}">
                <a16:creationId xmlns:a16="http://schemas.microsoft.com/office/drawing/2014/main" id="{1A75AA1B-F337-9449-A9E0-6E12A0387E62}"/>
              </a:ext>
            </a:extLst>
          </p:cNvPr>
          <p:cNvSpPr txBox="1"/>
          <p:nvPr/>
        </p:nvSpPr>
        <p:spPr>
          <a:xfrm>
            <a:off x="629704" y="1290223"/>
            <a:ext cx="10932591" cy="4256289"/>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algn="ctr" defTabSz="410745" hangingPunct="0">
              <a:defRPr sz="8000">
                <a:solidFill>
                  <a:srgbClr val="FFFFFF"/>
                </a:solidFill>
              </a:defRPr>
            </a:pP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“And Jesus said to him, "See that you tell no one; but go your way, show yourself to the priest, and offer the gift that Moses commanded, </a:t>
            </a:r>
            <a:b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as a testimony to them.”</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325"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Matthew 8:4</a:t>
            </a:r>
            <a:endParaRPr lang="en-US" sz="1650"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1259577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reach the word! Be ready in season and out of season. Convince, rebuke, exhort, with all longsuffering and teaching.">
            <a:extLst>
              <a:ext uri="{FF2B5EF4-FFF2-40B4-BE49-F238E27FC236}">
                <a16:creationId xmlns:a16="http://schemas.microsoft.com/office/drawing/2014/main" id="{1A75AA1B-F337-9449-A9E0-6E12A0387E62}"/>
              </a:ext>
            </a:extLst>
          </p:cNvPr>
          <p:cNvSpPr txBox="1"/>
          <p:nvPr/>
        </p:nvSpPr>
        <p:spPr>
          <a:xfrm>
            <a:off x="629704" y="2028886"/>
            <a:ext cx="10932591" cy="2778962"/>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algn="ctr" defTabSz="410745" hangingPunct="0">
              <a:defRPr sz="8000">
                <a:solidFill>
                  <a:srgbClr val="FFFFFF"/>
                </a:solidFill>
              </a:defRPr>
            </a:pP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“And when John had heard in prison about the works of Christ, he sent two of his disciples.”</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325"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Matthew 11:2</a:t>
            </a:r>
            <a:endParaRPr lang="en-US" sz="1650"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1546290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reach the word! Be ready in season and out of season. Convince, rebuke, exhort, with all longsuffering and teaching.">
            <a:extLst>
              <a:ext uri="{FF2B5EF4-FFF2-40B4-BE49-F238E27FC236}">
                <a16:creationId xmlns:a16="http://schemas.microsoft.com/office/drawing/2014/main" id="{1A75AA1B-F337-9449-A9E0-6E12A0387E62}"/>
              </a:ext>
            </a:extLst>
          </p:cNvPr>
          <p:cNvSpPr txBox="1"/>
          <p:nvPr/>
        </p:nvSpPr>
        <p:spPr>
          <a:xfrm>
            <a:off x="629704" y="2028886"/>
            <a:ext cx="10932591" cy="2778962"/>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algn="ctr" defTabSz="410745" hangingPunct="0">
              <a:defRPr sz="8000">
                <a:solidFill>
                  <a:srgbClr val="FFFFFF"/>
                </a:solidFill>
              </a:defRPr>
            </a:pP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“And said to Him, “Are You the Coming One, or do we look </a:t>
            </a:r>
            <a:b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48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for another?”</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325"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Matthew 11:3</a:t>
            </a:r>
            <a:endParaRPr lang="en-US" sz="1650"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3126689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14649" y="1653800"/>
            <a:ext cx="10362702" cy="2525046"/>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“And in their mouth was found no deceit, for they are without fault before the throne of God.”</a:t>
            </a:r>
            <a:br>
              <a:rPr kumimoji="0" lang="en-US" sz="4000"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br>
            <a:r>
              <a:rPr kumimoji="0" lang="en-US" sz="2875"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rPr>
              <a:t>Revelation 14:5</a:t>
            </a:r>
            <a:endParaRPr kumimoji="0" lang="en-US" sz="22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660375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reach the word! Be ready in season and out of season. Convince, rebuke, exhort, with all longsuffering and teaching.">
            <a:extLst>
              <a:ext uri="{FF2B5EF4-FFF2-40B4-BE49-F238E27FC236}">
                <a16:creationId xmlns:a16="http://schemas.microsoft.com/office/drawing/2014/main" id="{1A75AA1B-F337-9449-A9E0-6E12A0387E62}"/>
              </a:ext>
            </a:extLst>
          </p:cNvPr>
          <p:cNvSpPr txBox="1"/>
          <p:nvPr/>
        </p:nvSpPr>
        <p:spPr>
          <a:xfrm>
            <a:off x="807494" y="1474888"/>
            <a:ext cx="10577012" cy="3886957"/>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algn="ctr" defTabSz="410745" hangingPunct="0">
              <a:defRPr sz="8000">
                <a:solidFill>
                  <a:srgbClr val="FFFFFF"/>
                </a:solidFill>
              </a:defRPr>
            </a:pP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“Jesus answered and said to them, </a:t>
            </a:r>
            <a:b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“Go and tell John the things which you hear </a:t>
            </a:r>
            <a:b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and see: The blind see and the lame walk; </a:t>
            </a:r>
            <a:b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 </a:t>
            </a:r>
            <a:r>
              <a:rPr lang="en-US" sz="3600"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lepers are cleansed </a:t>
            </a: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and the deaf hear; </a:t>
            </a:r>
            <a:b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 dead are raised up and the poor have </a:t>
            </a:r>
            <a:b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 gospel preached to them.”</a:t>
            </a:r>
            <a:br>
              <a:rPr lang="en-US" sz="44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325"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Matthew 11:4-5</a:t>
            </a:r>
            <a:endParaRPr lang="en-US" sz="1650" b="1" i="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1297876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person wearing a garment&#10;&#10;Description automatically generated with medium confidence">
            <a:extLst>
              <a:ext uri="{FF2B5EF4-FFF2-40B4-BE49-F238E27FC236}">
                <a16:creationId xmlns:a16="http://schemas.microsoft.com/office/drawing/2014/main" id="{0C160CD6-089C-AA4E-A9E7-9C2A6230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481" y="77128"/>
            <a:ext cx="6274474" cy="6858000"/>
          </a:xfrm>
          <a:prstGeom prst="rect">
            <a:avLst/>
          </a:prstGeom>
        </p:spPr>
      </p:pic>
      <p:sp>
        <p:nvSpPr>
          <p:cNvPr id="6" name="Preach the word! Be ready in season and out of season. Convince, rebuke, exhort, with all longsuffering and teaching.">
            <a:extLst>
              <a:ext uri="{FF2B5EF4-FFF2-40B4-BE49-F238E27FC236}">
                <a16:creationId xmlns:a16="http://schemas.microsoft.com/office/drawing/2014/main" id="{1A75AA1B-F337-9449-A9E0-6E12A0387E62}"/>
              </a:ext>
            </a:extLst>
          </p:cNvPr>
          <p:cNvSpPr txBox="1"/>
          <p:nvPr/>
        </p:nvSpPr>
        <p:spPr>
          <a:xfrm>
            <a:off x="4015806" y="1427813"/>
            <a:ext cx="7064417" cy="400237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algn="ctr" defTabSz="410745" hangingPunct="0">
              <a:defRPr sz="8000">
                <a:solidFill>
                  <a:srgbClr val="FFFFFF"/>
                </a:solidFill>
              </a:defRPr>
            </a:pPr>
            <a:r>
              <a:rPr lang="en-US" sz="3325"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“But ye are a </a:t>
            </a:r>
            <a:r>
              <a:rPr lang="en-US" sz="3325"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chosen</a:t>
            </a:r>
            <a:r>
              <a:rPr lang="en-US" sz="3325"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generation, </a:t>
            </a:r>
            <a:br>
              <a:rPr lang="en-US" sz="3325"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br>
            <a:r>
              <a:rPr lang="en-US" sz="3325"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 </a:t>
            </a:r>
            <a:r>
              <a:rPr lang="en-US" sz="3325"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royal priesthood</a:t>
            </a:r>
            <a:r>
              <a:rPr lang="en-US" sz="3325"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an </a:t>
            </a:r>
            <a:r>
              <a:rPr lang="en-US" sz="3325"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holy nation</a:t>
            </a:r>
            <a:r>
              <a:rPr lang="en-US" sz="3325"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a </a:t>
            </a:r>
            <a:r>
              <a:rPr lang="en-US" sz="3325"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peculiar people</a:t>
            </a:r>
            <a:r>
              <a:rPr lang="en-US" sz="3325"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 that ye should shew forth the praises of him who hath </a:t>
            </a:r>
            <a:r>
              <a:rPr lang="en-US" sz="3325"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called you out of darkness </a:t>
            </a:r>
            <a:r>
              <a:rPr lang="en-US" sz="3325"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into his </a:t>
            </a:r>
            <a:r>
              <a:rPr lang="en-US" sz="3325" b="1" kern="0" dirty="0" err="1">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marvellous</a:t>
            </a:r>
            <a:r>
              <a:rPr lang="en-US" sz="3325"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 light</a:t>
            </a:r>
            <a:r>
              <a:rPr lang="en-US" sz="3325"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a:t>
            </a:r>
          </a:p>
          <a:p>
            <a:pPr algn="ctr" defTabSz="410745" hangingPunct="0">
              <a:defRPr sz="8000">
                <a:solidFill>
                  <a:srgbClr val="FFFFFF"/>
                </a:solidFill>
              </a:defRPr>
            </a:pPr>
            <a:endParaRPr lang="en-US" sz="3325"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algn="ctr" defTabSz="410745" hangingPunct="0">
              <a:defRPr sz="8000">
                <a:solidFill>
                  <a:srgbClr val="FFFFFF"/>
                </a:solidFill>
              </a:defRPr>
            </a:pPr>
            <a:r>
              <a:rPr lang="en-US" sz="2400"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1 Peter 2:9</a:t>
            </a:r>
            <a:endParaRPr lang="en-US" sz="1650" b="1" kern="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1093204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348A5-AC66-8DA8-A353-0D2BC558C37E}"/>
              </a:ext>
            </a:extLst>
          </p:cNvPr>
          <p:cNvPicPr>
            <a:picLocks noChangeAspect="1"/>
          </p:cNvPicPr>
          <p:nvPr/>
        </p:nvPicPr>
        <p:blipFill rotWithShape="1">
          <a:blip r:embed="rId4"/>
          <a:srcRect t="1503" b="35551"/>
          <a:stretch/>
        </p:blipFill>
        <p:spPr>
          <a:xfrm>
            <a:off x="397" y="1020352"/>
            <a:ext cx="12191206" cy="4796248"/>
          </a:xfrm>
          <a:prstGeom prst="rect">
            <a:avLst/>
          </a:prstGeom>
          <a:blipFill>
            <a:blip r:embed="rId5"/>
            <a:stretch>
              <a:fillRect/>
            </a:stretch>
          </a:blipFill>
        </p:spPr>
      </p:pic>
    </p:spTree>
    <p:extLst>
      <p:ext uri="{BB962C8B-B14F-4D97-AF65-F5344CB8AC3E}">
        <p14:creationId xmlns:p14="http://schemas.microsoft.com/office/powerpoint/2010/main" val="2728976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93DD4-8A8B-4671-AD50-4E09DCBBB398}"/>
              </a:ext>
            </a:extLst>
          </p:cNvPr>
          <p:cNvPicPr>
            <a:picLocks noChangeAspect="1"/>
          </p:cNvPicPr>
          <p:nvPr/>
        </p:nvPicPr>
        <p:blipFill>
          <a:blip r:embed="rId4">
            <a:extLst>
              <a:ext uri="{BEBA8EAE-BF5A-486C-A8C5-ECC9F3942E4B}">
                <a14:imgProps xmlns:a14="http://schemas.microsoft.com/office/drawing/2010/main">
                  <a14:imgLayer r:embed="rId5">
                    <a14:imgEffect>
                      <a14:saturation sat="88000"/>
                    </a14:imgEffect>
                    <a14:imgEffect>
                      <a14:brightnessContrast bright="28000" contrast="11000"/>
                    </a14:imgEffect>
                  </a14:imgLayer>
                </a14:imgProps>
              </a:ext>
            </a:extLst>
          </a:blip>
          <a:srcRect/>
          <a:stretch/>
        </p:blipFill>
        <p:spPr>
          <a:xfrm>
            <a:off x="2873446" y="-46420"/>
            <a:ext cx="6185210" cy="6904420"/>
          </a:xfrm>
          <a:prstGeom prst="rect">
            <a:avLst/>
          </a:prstGeom>
        </p:spPr>
      </p:pic>
    </p:spTree>
    <p:extLst>
      <p:ext uri="{BB962C8B-B14F-4D97-AF65-F5344CB8AC3E}">
        <p14:creationId xmlns:p14="http://schemas.microsoft.com/office/powerpoint/2010/main" val="410211135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C9284-005D-3741-B046-0EBC3C2954F4}"/>
              </a:ext>
            </a:extLst>
          </p:cNvPr>
          <p:cNvPicPr>
            <a:picLocks noChangeAspect="1"/>
          </p:cNvPicPr>
          <p:nvPr/>
        </p:nvPicPr>
        <p:blipFill rotWithShape="1">
          <a:blip r:embed="rId4">
            <a:extLst>
              <a:ext uri="{28A0092B-C50C-407E-A947-70E740481C1C}">
                <a14:useLocalDpi xmlns:a14="http://schemas.microsoft.com/office/drawing/2010/main" val="0"/>
              </a:ext>
            </a:extLst>
          </a:blip>
          <a:srcRect t="49334" b="3164"/>
          <a:stretch/>
        </p:blipFill>
        <p:spPr>
          <a:xfrm>
            <a:off x="397" y="1020352"/>
            <a:ext cx="12191206" cy="4796248"/>
          </a:xfrm>
          <a:prstGeom prst="rect">
            <a:avLst/>
          </a:prstGeom>
        </p:spPr>
      </p:pic>
    </p:spTree>
    <p:extLst>
      <p:ext uri="{BB962C8B-B14F-4D97-AF65-F5344CB8AC3E}">
        <p14:creationId xmlns:p14="http://schemas.microsoft.com/office/powerpoint/2010/main" val="1693115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each the word! Be ready in season and out of season. Convince, rebuke, exhort, with all longsuffering and teaching.">
            <a:extLst>
              <a:ext uri="{FF2B5EF4-FFF2-40B4-BE49-F238E27FC236}">
                <a16:creationId xmlns:a16="http://schemas.microsoft.com/office/drawing/2014/main" id="{600B8232-0E36-574A-8C35-8CD8C2817AFB}"/>
              </a:ext>
            </a:extLst>
          </p:cNvPr>
          <p:cNvSpPr txBox="1"/>
          <p:nvPr/>
        </p:nvSpPr>
        <p:spPr>
          <a:xfrm>
            <a:off x="914649" y="1875016"/>
            <a:ext cx="10362702" cy="2082617"/>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6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HOW CAN WE BE THIS CLEANSED PEOPLE?</a:t>
            </a:r>
            <a:endParaRPr kumimoji="0" lang="en-US" sz="36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3755339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25194"/>
      </p:ext>
    </p:extLst>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046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C9284-005D-3741-B046-0EBC3C2954F4}"/>
              </a:ext>
            </a:extLst>
          </p:cNvPr>
          <p:cNvPicPr>
            <a:picLocks noChangeAspect="1"/>
          </p:cNvPicPr>
          <p:nvPr/>
        </p:nvPicPr>
        <p:blipFill>
          <a:blip r:embed="rId4"/>
          <a:srcRect t="19505" b="19505"/>
          <a:stretch/>
        </p:blipFill>
        <p:spPr>
          <a:xfrm>
            <a:off x="397" y="1020352"/>
            <a:ext cx="12191206" cy="4796248"/>
          </a:xfrm>
          <a:prstGeom prst="rect">
            <a:avLst/>
          </a:prstGeom>
        </p:spPr>
      </p:pic>
      <p:sp>
        <p:nvSpPr>
          <p:cNvPr id="3" name="Preach the word! Be ready in season and out of season. Convince, rebuke, exhort, with all longsuffering and teaching.">
            <a:extLst>
              <a:ext uri="{FF2B5EF4-FFF2-40B4-BE49-F238E27FC236}">
                <a16:creationId xmlns:a16="http://schemas.microsoft.com/office/drawing/2014/main" id="{F3501091-9736-4102-531D-6CFC29BF06B9}"/>
              </a:ext>
            </a:extLst>
          </p:cNvPr>
          <p:cNvSpPr txBox="1"/>
          <p:nvPr/>
        </p:nvSpPr>
        <p:spPr>
          <a:xfrm>
            <a:off x="926546" y="2387691"/>
            <a:ext cx="5169454" cy="2082617"/>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398" tIns="25398" rIns="25398" bIns="25398" anchor="ctr">
            <a:spAutoFit/>
          </a:bodyPr>
          <a:lstStyle/>
          <a:p>
            <a:pPr lvl="0" algn="ctr" defTabSz="410745" hangingPunct="0">
              <a:defRPr sz="8000">
                <a:solidFill>
                  <a:srgbClr val="FFFFFF"/>
                </a:solidFill>
              </a:defRPr>
            </a:pPr>
            <a:r>
              <a:rPr lang="en-US" sz="6600"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a:rPr>
              <a:t>Trajectory of the Types!</a:t>
            </a:r>
            <a:endParaRPr kumimoji="0" lang="en-US" sz="6600" b="1" i="0" u="none" strike="noStrike" kern="0" cap="none" spc="0" normalizeH="0" baseline="0" noProof="0" dirty="0">
              <a:ln>
                <a:noFill/>
              </a:ln>
              <a:solidFill>
                <a:srgbClr val="FFC000"/>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extLst>
      <p:ext uri="{BB962C8B-B14F-4D97-AF65-F5344CB8AC3E}">
        <p14:creationId xmlns:p14="http://schemas.microsoft.com/office/powerpoint/2010/main" val="3251348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C9284-005D-3741-B046-0EBC3C2954F4}"/>
              </a:ext>
            </a:extLst>
          </p:cNvPr>
          <p:cNvPicPr>
            <a:picLocks noChangeAspect="1"/>
          </p:cNvPicPr>
          <p:nvPr/>
        </p:nvPicPr>
        <p:blipFill>
          <a:blip r:embed="rId4"/>
          <a:srcRect t="30329" b="30329"/>
          <a:stretch/>
        </p:blipFill>
        <p:spPr>
          <a:xfrm>
            <a:off x="397" y="1020352"/>
            <a:ext cx="12191206" cy="4796248"/>
          </a:xfrm>
          <a:prstGeom prst="rect">
            <a:avLst/>
          </a:prstGeom>
        </p:spPr>
      </p:pic>
    </p:spTree>
    <p:extLst>
      <p:ext uri="{BB962C8B-B14F-4D97-AF65-F5344CB8AC3E}">
        <p14:creationId xmlns:p14="http://schemas.microsoft.com/office/powerpoint/2010/main" val="971877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6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2672</TotalTime>
  <Words>1417</Words>
  <Application>Microsoft Macintosh PowerPoint</Application>
  <PresentationFormat>Widescreen</PresentationFormat>
  <Paragraphs>118</Paragraphs>
  <Slides>44</Slides>
  <Notes>44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44</vt:i4>
      </vt:variant>
    </vt:vector>
  </HeadingPairs>
  <TitlesOfParts>
    <vt:vector size="56" baseType="lpstr">
      <vt:lpstr>Arial</vt:lpstr>
      <vt:lpstr>Calibri</vt:lpstr>
      <vt:lpstr>Fjalla One</vt:lpstr>
      <vt:lpstr>Gill Sans</vt:lpstr>
      <vt:lpstr>Helvetica Light</vt:lpstr>
      <vt:lpstr>Helvetica Neue</vt:lpstr>
      <vt:lpstr>Helvetica Neue Light</vt:lpstr>
      <vt:lpstr>Helvetica Neue Medium</vt:lpstr>
      <vt:lpstr>Helvetica Neue Thin</vt:lpstr>
      <vt:lpstr>White</vt:lpstr>
      <vt:lpstr>1_White</vt:lpstr>
      <vt:lpstr>6_White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Hudgens</dc:creator>
  <cp:lastModifiedBy>Daniel Hudgens</cp:lastModifiedBy>
  <cp:revision>92</cp:revision>
  <cp:lastPrinted>2022-06-04T13:39:20Z</cp:lastPrinted>
  <dcterms:created xsi:type="dcterms:W3CDTF">2022-03-28T17:45:23Z</dcterms:created>
  <dcterms:modified xsi:type="dcterms:W3CDTF">2022-06-04T13:41:16Z</dcterms:modified>
</cp:coreProperties>
</file>