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3.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7" r:id="rId2"/>
    <p:sldMasterId id="2147483699" r:id="rId3"/>
    <p:sldMasterId id="2147483705" r:id="rId4"/>
  </p:sldMasterIdLst>
  <p:notesMasterIdLst>
    <p:notesMasterId r:id="rId85"/>
  </p:notesMasterIdLst>
  <p:sldIdLst>
    <p:sldId id="902" r:id="rId5"/>
    <p:sldId id="307" r:id="rId6"/>
    <p:sldId id="401" r:id="rId7"/>
    <p:sldId id="402" r:id="rId8"/>
    <p:sldId id="403" r:id="rId9"/>
    <p:sldId id="404" r:id="rId10"/>
    <p:sldId id="405" r:id="rId11"/>
    <p:sldId id="406" r:id="rId12"/>
    <p:sldId id="407" r:id="rId13"/>
    <p:sldId id="408" r:id="rId14"/>
    <p:sldId id="410" r:id="rId15"/>
    <p:sldId id="411" r:id="rId16"/>
    <p:sldId id="412" r:id="rId17"/>
    <p:sldId id="868" r:id="rId18"/>
    <p:sldId id="296" r:id="rId19"/>
    <p:sldId id="413" r:id="rId20"/>
    <p:sldId id="414" r:id="rId21"/>
    <p:sldId id="415" r:id="rId22"/>
    <p:sldId id="982" r:id="rId23"/>
    <p:sldId id="988" r:id="rId24"/>
    <p:sldId id="416" r:id="rId25"/>
    <p:sldId id="417" r:id="rId26"/>
    <p:sldId id="429" r:id="rId27"/>
    <p:sldId id="418" r:id="rId28"/>
    <p:sldId id="419" r:id="rId29"/>
    <p:sldId id="420" r:id="rId30"/>
    <p:sldId id="421" r:id="rId31"/>
    <p:sldId id="422" r:id="rId32"/>
    <p:sldId id="423" r:id="rId33"/>
    <p:sldId id="382" r:id="rId34"/>
    <p:sldId id="381" r:id="rId35"/>
    <p:sldId id="380" r:id="rId36"/>
    <p:sldId id="308" r:id="rId37"/>
    <p:sldId id="328" r:id="rId38"/>
    <p:sldId id="329" r:id="rId39"/>
    <p:sldId id="330" r:id="rId40"/>
    <p:sldId id="331" r:id="rId41"/>
    <p:sldId id="332" r:id="rId42"/>
    <p:sldId id="310" r:id="rId43"/>
    <p:sldId id="344" r:id="rId44"/>
    <p:sldId id="379" r:id="rId45"/>
    <p:sldId id="342" r:id="rId46"/>
    <p:sldId id="339" r:id="rId47"/>
    <p:sldId id="340" r:id="rId48"/>
    <p:sldId id="343" r:id="rId49"/>
    <p:sldId id="424" r:id="rId50"/>
    <p:sldId id="980" r:id="rId51"/>
    <p:sldId id="983" r:id="rId52"/>
    <p:sldId id="981" r:id="rId53"/>
    <p:sldId id="345" r:id="rId54"/>
    <p:sldId id="984" r:id="rId55"/>
    <p:sldId id="346" r:id="rId56"/>
    <p:sldId id="283" r:id="rId57"/>
    <p:sldId id="386" r:id="rId58"/>
    <p:sldId id="383" r:id="rId59"/>
    <p:sldId id="384" r:id="rId60"/>
    <p:sldId id="312" r:id="rId61"/>
    <p:sldId id="366" r:id="rId62"/>
    <p:sldId id="387" r:id="rId63"/>
    <p:sldId id="385" r:id="rId64"/>
    <p:sldId id="985" r:id="rId65"/>
    <p:sldId id="389" r:id="rId66"/>
    <p:sldId id="388" r:id="rId67"/>
    <p:sldId id="347" r:id="rId68"/>
    <p:sldId id="348" r:id="rId69"/>
    <p:sldId id="350" r:id="rId70"/>
    <p:sldId id="351" r:id="rId71"/>
    <p:sldId id="397" r:id="rId72"/>
    <p:sldId id="398" r:id="rId73"/>
    <p:sldId id="426" r:id="rId74"/>
    <p:sldId id="428" r:id="rId75"/>
    <p:sldId id="427" r:id="rId76"/>
    <p:sldId id="394" r:id="rId77"/>
    <p:sldId id="986" r:id="rId78"/>
    <p:sldId id="396" r:id="rId79"/>
    <p:sldId id="400" r:id="rId80"/>
    <p:sldId id="395" r:id="rId81"/>
    <p:sldId id="399" r:id="rId82"/>
    <p:sldId id="987" r:id="rId83"/>
    <p:sldId id="425" r:id="rId84"/>
  </p:sldIdLst>
  <p:sldSz cx="20104100" cy="11309350"/>
  <p:notesSz cx="20104100" cy="1130935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7336"/>
    <p:restoredTop sz="57093"/>
  </p:normalViewPr>
  <p:slideViewPr>
    <p:cSldViewPr>
      <p:cViewPr varScale="1">
        <p:scale>
          <a:sx n="50" d="100"/>
          <a:sy n="50" d="100"/>
        </p:scale>
        <p:origin x="1944" y="184"/>
      </p:cViewPr>
      <p:guideLst>
        <p:guide orient="horz" pos="2880"/>
        <p:guide pos="2160"/>
      </p:guideLst>
    </p:cSldViewPr>
  </p:slideViewPr>
  <p:notesTextViewPr>
    <p:cViewPr>
      <p:scale>
        <a:sx n="254" d="100"/>
        <a:sy n="254" d="100"/>
      </p:scale>
      <p:origin x="0" y="0"/>
    </p:cViewPr>
  </p:notesTextViewPr>
  <p:sorterViewPr>
    <p:cViewPr>
      <p:scale>
        <a:sx n="142" d="100"/>
        <a:sy n="142"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tableStyles" Target="tableStyles.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5" Type="http://schemas.openxmlformats.org/officeDocument/2006/relationships/slide" Target="slides/slide1.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notesMaster" Target="notesMasters/notesMaster1.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slideMaster" Target="slideMasters/slideMaster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viewProps" Target="viewProps.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8712200" cy="566738"/>
          </a:xfrm>
          <a:prstGeom prst="rect">
            <a:avLst/>
          </a:prstGeom>
        </p:spPr>
        <p:txBody>
          <a:bodyPr vert="horz" lIns="91440" tIns="45720" rIns="91440" bIns="45720" rtlCol="0"/>
          <a:lstStyle>
            <a:lvl1pPr algn="l">
              <a:defRPr sz="1200" b="1" i="0">
                <a:latin typeface="Helvetica Neue" panose="02000503000000020004" pitchFamily="2" charset="0"/>
              </a:defRPr>
            </a:lvl1pPr>
          </a:lstStyle>
          <a:p>
            <a:endParaRPr lang="en-US" dirty="0"/>
          </a:p>
        </p:txBody>
      </p:sp>
      <p:sp>
        <p:nvSpPr>
          <p:cNvPr id="3" name="Date Placeholder 2"/>
          <p:cNvSpPr>
            <a:spLocks noGrp="1"/>
          </p:cNvSpPr>
          <p:nvPr>
            <p:ph type="dt" idx="1"/>
          </p:nvPr>
        </p:nvSpPr>
        <p:spPr>
          <a:xfrm>
            <a:off x="11387138" y="0"/>
            <a:ext cx="8712200" cy="566738"/>
          </a:xfrm>
          <a:prstGeom prst="rect">
            <a:avLst/>
          </a:prstGeom>
        </p:spPr>
        <p:txBody>
          <a:bodyPr vert="horz" lIns="91440" tIns="45720" rIns="91440" bIns="45720" rtlCol="0"/>
          <a:lstStyle>
            <a:lvl1pPr algn="r">
              <a:defRPr sz="1200" b="1" i="0">
                <a:latin typeface="Helvetica Neue" panose="02000503000000020004" pitchFamily="2" charset="0"/>
              </a:defRPr>
            </a:lvl1pPr>
          </a:lstStyle>
          <a:p>
            <a:fld id="{789BAD12-79FE-8F47-AAC0-DA77B21F4502}" type="datetimeFigureOut">
              <a:rPr lang="en-US" smtClean="0"/>
              <a:pPr/>
              <a:t>6/4/22</a:t>
            </a:fld>
            <a:endParaRPr lang="en-US" dirty="0"/>
          </a:p>
        </p:txBody>
      </p:sp>
      <p:sp>
        <p:nvSpPr>
          <p:cNvPr id="4" name="Slide Image Placeholder 3"/>
          <p:cNvSpPr>
            <a:spLocks noGrp="1" noRot="1" noChangeAspect="1"/>
          </p:cNvSpPr>
          <p:nvPr>
            <p:ph type="sldImg" idx="2"/>
          </p:nvPr>
        </p:nvSpPr>
        <p:spPr>
          <a:xfrm>
            <a:off x="6659563" y="1414463"/>
            <a:ext cx="6784975" cy="381635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2009775" y="5441950"/>
            <a:ext cx="16084550" cy="4454525"/>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10742613"/>
            <a:ext cx="8712200" cy="566737"/>
          </a:xfrm>
          <a:prstGeom prst="rect">
            <a:avLst/>
          </a:prstGeom>
        </p:spPr>
        <p:txBody>
          <a:bodyPr vert="horz" lIns="91440" tIns="45720" rIns="91440" bIns="45720" rtlCol="0" anchor="b"/>
          <a:lstStyle>
            <a:lvl1pPr algn="l">
              <a:defRPr sz="1200" b="1" i="0">
                <a:latin typeface="Helvetica Neue" panose="02000503000000020004" pitchFamily="2" charset="0"/>
              </a:defRPr>
            </a:lvl1pPr>
          </a:lstStyle>
          <a:p>
            <a:endParaRPr lang="en-US" dirty="0"/>
          </a:p>
        </p:txBody>
      </p:sp>
      <p:sp>
        <p:nvSpPr>
          <p:cNvPr id="7" name="Slide Number Placeholder 6"/>
          <p:cNvSpPr>
            <a:spLocks noGrp="1"/>
          </p:cNvSpPr>
          <p:nvPr>
            <p:ph type="sldNum" sz="quarter" idx="5"/>
          </p:nvPr>
        </p:nvSpPr>
        <p:spPr>
          <a:xfrm>
            <a:off x="11387138" y="10742613"/>
            <a:ext cx="8712200" cy="566737"/>
          </a:xfrm>
          <a:prstGeom prst="rect">
            <a:avLst/>
          </a:prstGeom>
        </p:spPr>
        <p:txBody>
          <a:bodyPr vert="horz" lIns="91440" tIns="45720" rIns="91440" bIns="45720" rtlCol="0" anchor="b"/>
          <a:lstStyle>
            <a:lvl1pPr algn="r">
              <a:defRPr sz="1200" b="1" i="0">
                <a:latin typeface="Helvetica Neue" panose="02000503000000020004" pitchFamily="2" charset="0"/>
              </a:defRPr>
            </a:lvl1pPr>
          </a:lstStyle>
          <a:p>
            <a:fld id="{49A2AFBC-615B-954E-B8B8-D11DEA83CBC5}" type="slidenum">
              <a:rPr lang="en-US" smtClean="0"/>
              <a:pPr/>
              <a:t>‹#›</a:t>
            </a:fld>
            <a:endParaRPr lang="en-US" dirty="0"/>
          </a:p>
        </p:txBody>
      </p:sp>
    </p:spTree>
    <p:extLst>
      <p:ext uri="{BB962C8B-B14F-4D97-AF65-F5344CB8AC3E}">
        <p14:creationId xmlns:p14="http://schemas.microsoft.com/office/powerpoint/2010/main" val="1792624767"/>
      </p:ext>
    </p:extLst>
  </p:cSld>
  <p:clrMap bg1="lt1" tx1="dk1" bg2="lt2" tx2="dk2" accent1="accent1" accent2="accent2" accent3="accent3" accent4="accent4" accent5="accent5" accent6="accent6" hlink="hlink" folHlink="folHlink"/>
  <p:notesStyle>
    <a:lvl1pPr marL="0" algn="l" defTabSz="914400" rtl="0" eaLnBrk="1" latinLnBrk="0" hangingPunct="1">
      <a:defRPr sz="1200" b="1" i="0" kern="1200">
        <a:solidFill>
          <a:schemeClr val="tx1"/>
        </a:solidFill>
        <a:latin typeface="Helvetica Neue" panose="02000503000000020004" pitchFamily="2" charset="0"/>
        <a:ea typeface="+mn-ea"/>
        <a:cs typeface="+mn-cs"/>
      </a:defRPr>
    </a:lvl1pPr>
    <a:lvl2pPr marL="457200" algn="l" defTabSz="914400" rtl="0" eaLnBrk="1" latinLnBrk="0" hangingPunct="1">
      <a:defRPr sz="1200" b="1" i="0" kern="1200">
        <a:solidFill>
          <a:schemeClr val="tx1"/>
        </a:solidFill>
        <a:latin typeface="Helvetica Neue" panose="02000503000000020004" pitchFamily="2" charset="0"/>
        <a:ea typeface="+mn-ea"/>
        <a:cs typeface="+mn-cs"/>
      </a:defRPr>
    </a:lvl2pPr>
    <a:lvl3pPr marL="914400" algn="l" defTabSz="914400" rtl="0" eaLnBrk="1" latinLnBrk="0" hangingPunct="1">
      <a:defRPr sz="1200" b="1" i="0" kern="1200">
        <a:solidFill>
          <a:schemeClr val="tx1"/>
        </a:solidFill>
        <a:latin typeface="Helvetica Neue" panose="02000503000000020004" pitchFamily="2" charset="0"/>
        <a:ea typeface="+mn-ea"/>
        <a:cs typeface="+mn-cs"/>
      </a:defRPr>
    </a:lvl3pPr>
    <a:lvl4pPr marL="1371600" algn="l" defTabSz="914400" rtl="0" eaLnBrk="1" latinLnBrk="0" hangingPunct="1">
      <a:defRPr sz="1200" b="1" i="0" kern="1200">
        <a:solidFill>
          <a:schemeClr val="tx1"/>
        </a:solidFill>
        <a:latin typeface="Helvetica Neue" panose="02000503000000020004" pitchFamily="2" charset="0"/>
        <a:ea typeface="+mn-ea"/>
        <a:cs typeface="+mn-cs"/>
      </a:defRPr>
    </a:lvl4pPr>
    <a:lvl5pPr marL="1828800" algn="l" defTabSz="914400" rtl="0" eaLnBrk="1" latinLnBrk="0" hangingPunct="1">
      <a:defRPr sz="1200" b="1" i="0" kern="1200">
        <a:solidFill>
          <a:schemeClr val="tx1"/>
        </a:solidFill>
        <a:latin typeface="Helvetica Neue" panose="02000503000000020004" pitchFamily="2"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A2AFBC-615B-954E-B8B8-D11DEA83CBC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674607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Helped</a:t>
            </a:r>
            <a:r>
              <a:rPr lang="en-US" baseline="0" dirty="0"/>
              <a:t> Courtney install dryer.</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A2AFBC-615B-954E-B8B8-D11DEA83CBC5}" type="slidenum">
              <a:rPr kumimoji="0" lang="en-US" sz="1200" b="1" i="0" u="none" strike="noStrike" kern="1200" cap="none" spc="0" normalizeH="0" baseline="0" noProof="0" smtClean="0">
                <a:ln>
                  <a:noFill/>
                </a:ln>
                <a:solidFill>
                  <a:prstClr val="black"/>
                </a:solidFill>
                <a:effectLst/>
                <a:uLnTx/>
                <a:uFillTx/>
                <a:latin typeface="Helvetica Neue" panose="02000503000000020004"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1" i="0" u="none" strike="noStrike" kern="1200" cap="none" spc="0" normalizeH="0" baseline="0" noProof="0">
              <a:ln>
                <a:noFill/>
              </a:ln>
              <a:solidFill>
                <a:prstClr val="black"/>
              </a:solidFill>
              <a:effectLst/>
              <a:uLnTx/>
              <a:uFillTx/>
              <a:latin typeface="Helvetica Neue" panose="02000503000000020004" pitchFamily="2" charset="0"/>
              <a:ea typeface="+mn-ea"/>
              <a:cs typeface="+mn-cs"/>
            </a:endParaRPr>
          </a:p>
        </p:txBody>
      </p:sp>
    </p:spTree>
    <p:extLst>
      <p:ext uri="{BB962C8B-B14F-4D97-AF65-F5344CB8AC3E}">
        <p14:creationId xmlns:p14="http://schemas.microsoft.com/office/powerpoint/2010/main" val="18761490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Shady Grove - confidential</a:t>
            </a:r>
          </a:p>
        </p:txBody>
      </p:sp>
      <p:sp>
        <p:nvSpPr>
          <p:cNvPr id="4" name="Slide Number Placeholder 3"/>
          <p:cNvSpPr>
            <a:spLocks noGrp="1"/>
          </p:cNvSpPr>
          <p:nvPr>
            <p:ph type="sldNum" sz="quarter" idx="5"/>
          </p:nvPr>
        </p:nvSpPr>
        <p:spPr/>
        <p:txBody>
          <a:bodyPr/>
          <a:lstStyle/>
          <a:p>
            <a:fld id="{49A2AFBC-615B-954E-B8B8-D11DEA83CBC5}" type="slidenum">
              <a:rPr lang="en-US" smtClean="0"/>
              <a:pPr/>
              <a:t>46</a:t>
            </a:fld>
            <a:endParaRPr lang="en-US" dirty="0"/>
          </a:p>
        </p:txBody>
      </p:sp>
    </p:spTree>
    <p:extLst>
      <p:ext uri="{BB962C8B-B14F-4D97-AF65-F5344CB8AC3E}">
        <p14:creationId xmlns:p14="http://schemas.microsoft.com/office/powerpoint/2010/main" val="25568320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Ashley Holcomb – corner store</a:t>
            </a:r>
          </a:p>
          <a:p>
            <a:r>
              <a:rPr lang="en-US" dirty="0"/>
              <a:t>Bible study invite</a:t>
            </a:r>
          </a:p>
          <a:p>
            <a:r>
              <a:rPr lang="en-US" dirty="0"/>
              <a:t>Senior portraits for free</a:t>
            </a:r>
          </a:p>
          <a:p>
            <a:r>
              <a:rPr lang="en-US" dirty="0"/>
              <a:t>Mom – has cancer – Bible studies now for several months</a:t>
            </a:r>
          </a:p>
          <a:p>
            <a:r>
              <a:rPr lang="en-US" dirty="0"/>
              <a:t>Wife cooked bread</a:t>
            </a:r>
          </a:p>
          <a:p>
            <a:r>
              <a:rPr lang="en-US" dirty="0"/>
              <a:t>Continuing </a:t>
            </a:r>
            <a:r>
              <a:rPr lang="en-US"/>
              <a:t>to study now</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A2AFBC-615B-954E-B8B8-D11DEA83CBC5}" type="slidenum">
              <a:rPr kumimoji="0" lang="en-US" sz="1200" b="1" i="0" u="none" strike="noStrike" kern="1200" cap="none" spc="0" normalizeH="0" baseline="0" noProof="0" smtClean="0">
                <a:ln>
                  <a:noFill/>
                </a:ln>
                <a:solidFill>
                  <a:prstClr val="black"/>
                </a:solidFill>
                <a:effectLst/>
                <a:uLnTx/>
                <a:uFillTx/>
                <a:latin typeface="Helvetica Neue" panose="02000503000000020004"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1" i="0" u="none" strike="noStrike" kern="1200" cap="none" spc="0" normalizeH="0" baseline="0" noProof="0" dirty="0">
              <a:ln>
                <a:noFill/>
              </a:ln>
              <a:solidFill>
                <a:prstClr val="black"/>
              </a:solidFill>
              <a:effectLst/>
              <a:uLnTx/>
              <a:uFillTx/>
              <a:latin typeface="Helvetica Neue" panose="02000503000000020004" pitchFamily="2" charset="0"/>
              <a:ea typeface="+mn-ea"/>
              <a:cs typeface="+mn-cs"/>
            </a:endParaRPr>
          </a:p>
        </p:txBody>
      </p:sp>
    </p:spTree>
    <p:extLst>
      <p:ext uri="{BB962C8B-B14F-4D97-AF65-F5344CB8AC3E}">
        <p14:creationId xmlns:p14="http://schemas.microsoft.com/office/powerpoint/2010/main" val="3132008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9A2AFBC-615B-954E-B8B8-D11DEA83CBC5}" type="slidenum">
              <a:rPr lang="en-US" smtClean="0"/>
              <a:pPr/>
              <a:t>48</a:t>
            </a:fld>
            <a:endParaRPr lang="en-US" dirty="0"/>
          </a:p>
        </p:txBody>
      </p:sp>
    </p:spTree>
    <p:extLst>
      <p:ext uri="{BB962C8B-B14F-4D97-AF65-F5344CB8AC3E}">
        <p14:creationId xmlns:p14="http://schemas.microsoft.com/office/powerpoint/2010/main" val="42860586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A2AFBC-615B-954E-B8B8-D11DEA83CBC5}" type="slidenum">
              <a:rPr kumimoji="0" lang="en-US" sz="1200" b="1" i="0" u="none" strike="noStrike" kern="1200" cap="none" spc="0" normalizeH="0" baseline="0" noProof="0" smtClean="0">
                <a:ln>
                  <a:noFill/>
                </a:ln>
                <a:solidFill>
                  <a:prstClr val="black"/>
                </a:solidFill>
                <a:effectLst/>
                <a:uLnTx/>
                <a:uFillTx/>
                <a:latin typeface="Helvetica Neue" panose="02000503000000020004"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1" i="0" u="none" strike="noStrike" kern="1200" cap="none" spc="0" normalizeH="0" baseline="0" noProof="0" dirty="0">
              <a:ln>
                <a:noFill/>
              </a:ln>
              <a:solidFill>
                <a:prstClr val="black"/>
              </a:solidFill>
              <a:effectLst/>
              <a:uLnTx/>
              <a:uFillTx/>
              <a:latin typeface="Helvetica Neue" panose="02000503000000020004" pitchFamily="2" charset="0"/>
              <a:ea typeface="+mn-ea"/>
              <a:cs typeface="+mn-cs"/>
            </a:endParaRPr>
          </a:p>
        </p:txBody>
      </p:sp>
    </p:spTree>
    <p:extLst>
      <p:ext uri="{BB962C8B-B14F-4D97-AF65-F5344CB8AC3E}">
        <p14:creationId xmlns:p14="http://schemas.microsoft.com/office/powerpoint/2010/main" val="39757732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A2AFBC-615B-954E-B8B8-D11DEA83CBC5}" type="slidenum">
              <a:rPr kumimoji="0" lang="en-US" sz="1200" b="1" i="0" u="none" strike="noStrike" kern="1200" cap="none" spc="0" normalizeH="0" baseline="0" noProof="0" smtClean="0">
                <a:ln>
                  <a:noFill/>
                </a:ln>
                <a:solidFill>
                  <a:prstClr val="black"/>
                </a:solidFill>
                <a:effectLst/>
                <a:uLnTx/>
                <a:uFillTx/>
                <a:latin typeface="Helvetica Neue" panose="02000503000000020004"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1" i="0" u="none" strike="noStrike" kern="1200" cap="none" spc="0" normalizeH="0" baseline="0" noProof="0" dirty="0">
              <a:ln>
                <a:noFill/>
              </a:ln>
              <a:solidFill>
                <a:prstClr val="black"/>
              </a:solidFill>
              <a:effectLst/>
              <a:uLnTx/>
              <a:uFillTx/>
              <a:latin typeface="Helvetica Neue" panose="02000503000000020004" pitchFamily="2" charset="0"/>
              <a:ea typeface="+mn-ea"/>
              <a:cs typeface="+mn-cs"/>
            </a:endParaRPr>
          </a:p>
        </p:txBody>
      </p:sp>
    </p:spTree>
    <p:extLst>
      <p:ext uri="{BB962C8B-B14F-4D97-AF65-F5344CB8AC3E}">
        <p14:creationId xmlns:p14="http://schemas.microsoft.com/office/powerpoint/2010/main" val="19373144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Prejudice against Nazareth!</a:t>
            </a:r>
          </a:p>
        </p:txBody>
      </p:sp>
      <p:sp>
        <p:nvSpPr>
          <p:cNvPr id="4" name="Slide Number Placeholder 3"/>
          <p:cNvSpPr>
            <a:spLocks noGrp="1"/>
          </p:cNvSpPr>
          <p:nvPr>
            <p:ph type="sldNum" sz="quarter" idx="5"/>
          </p:nvPr>
        </p:nvSpPr>
        <p:spPr/>
        <p:txBody>
          <a:bodyPr/>
          <a:lstStyle/>
          <a:p>
            <a:fld id="{49A2AFBC-615B-954E-B8B8-D11DEA83CBC5}" type="slidenum">
              <a:rPr lang="en-US" smtClean="0"/>
              <a:pPr/>
              <a:t>54</a:t>
            </a:fld>
            <a:endParaRPr lang="en-US" dirty="0"/>
          </a:p>
        </p:txBody>
      </p:sp>
    </p:spTree>
    <p:extLst>
      <p:ext uri="{BB962C8B-B14F-4D97-AF65-F5344CB8AC3E}">
        <p14:creationId xmlns:p14="http://schemas.microsoft.com/office/powerpoint/2010/main" val="35584536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9A2AFBC-615B-954E-B8B8-D11DEA83CBC5}" type="slidenum">
              <a:rPr lang="en-US" smtClean="0"/>
              <a:pPr/>
              <a:t>61</a:t>
            </a:fld>
            <a:endParaRPr lang="en-US" dirty="0"/>
          </a:p>
        </p:txBody>
      </p:sp>
    </p:spTree>
    <p:extLst>
      <p:ext uri="{BB962C8B-B14F-4D97-AF65-F5344CB8AC3E}">
        <p14:creationId xmlns:p14="http://schemas.microsoft.com/office/powerpoint/2010/main" val="13838664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9A2AFBC-615B-954E-B8B8-D11DEA83CBC5}" type="slidenum">
              <a:rPr lang="en-US" smtClean="0"/>
              <a:pPr/>
              <a:t>62</a:t>
            </a:fld>
            <a:endParaRPr lang="en-US" dirty="0"/>
          </a:p>
        </p:txBody>
      </p:sp>
    </p:spTree>
    <p:extLst>
      <p:ext uri="{BB962C8B-B14F-4D97-AF65-F5344CB8AC3E}">
        <p14:creationId xmlns:p14="http://schemas.microsoft.com/office/powerpoint/2010/main" val="44335191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A2AFBC-615B-954E-B8B8-D11DEA83CBC5}" type="slidenum">
              <a:rPr kumimoji="0" lang="en-US" sz="1200" b="1" i="0" u="none" strike="noStrike" kern="1200" cap="none" spc="0" normalizeH="0" baseline="0" noProof="0" smtClean="0">
                <a:ln>
                  <a:noFill/>
                </a:ln>
                <a:solidFill>
                  <a:prstClr val="black"/>
                </a:solidFill>
                <a:effectLst/>
                <a:uLnTx/>
                <a:uFillTx/>
                <a:latin typeface="Helvetica Neue" panose="02000503000000020004"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0" lang="en-US" sz="1200" b="1" i="0" u="none" strike="noStrike" kern="1200" cap="none" spc="0" normalizeH="0" baseline="0" noProof="0" dirty="0">
              <a:ln>
                <a:noFill/>
              </a:ln>
              <a:solidFill>
                <a:prstClr val="black"/>
              </a:solidFill>
              <a:effectLst/>
              <a:uLnTx/>
              <a:uFillTx/>
              <a:latin typeface="Helvetica Neue" panose="02000503000000020004" pitchFamily="2" charset="0"/>
              <a:ea typeface="+mn-ea"/>
              <a:cs typeface="+mn-cs"/>
            </a:endParaRPr>
          </a:p>
        </p:txBody>
      </p:sp>
    </p:spTree>
    <p:extLst>
      <p:ext uri="{BB962C8B-B14F-4D97-AF65-F5344CB8AC3E}">
        <p14:creationId xmlns:p14="http://schemas.microsoft.com/office/powerpoint/2010/main" val="492565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489325" y="1219200"/>
            <a:ext cx="10836275" cy="6096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9405903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SAD STORY!</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A2AFBC-615B-954E-B8B8-D11DEA83CBC5}" type="slidenum">
              <a:rPr kumimoji="0" lang="en-US" sz="1200" b="1" i="0" u="none" strike="noStrike" kern="1200" cap="none" spc="0" normalizeH="0" baseline="0" noProof="0" smtClean="0">
                <a:ln>
                  <a:noFill/>
                </a:ln>
                <a:solidFill>
                  <a:prstClr val="black"/>
                </a:solidFill>
                <a:effectLst/>
                <a:uLnTx/>
                <a:uFillTx/>
                <a:latin typeface="Helvetica Neue" panose="02000503000000020004"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77</a:t>
            </a:fld>
            <a:endParaRPr kumimoji="0" lang="en-US" sz="1200" b="1" i="0" u="none" strike="noStrike" kern="1200" cap="none" spc="0" normalizeH="0" baseline="0" noProof="0" dirty="0">
              <a:ln>
                <a:noFill/>
              </a:ln>
              <a:solidFill>
                <a:prstClr val="black"/>
              </a:solidFill>
              <a:effectLst/>
              <a:uLnTx/>
              <a:uFillTx/>
              <a:latin typeface="Helvetica Neue" panose="02000503000000020004" pitchFamily="2" charset="0"/>
              <a:ea typeface="+mn-ea"/>
              <a:cs typeface="+mn-cs"/>
            </a:endParaRPr>
          </a:p>
        </p:txBody>
      </p:sp>
    </p:spTree>
    <p:extLst>
      <p:ext uri="{BB962C8B-B14F-4D97-AF65-F5344CB8AC3E}">
        <p14:creationId xmlns:p14="http://schemas.microsoft.com/office/powerpoint/2010/main" val="152119520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9A2AFBC-615B-954E-B8B8-D11DEA83CBC5}" type="slidenum">
              <a:rPr lang="en-US" smtClean="0"/>
              <a:pPr/>
              <a:t>79</a:t>
            </a:fld>
            <a:endParaRPr lang="en-US" dirty="0"/>
          </a:p>
        </p:txBody>
      </p:sp>
    </p:spTree>
    <p:extLst>
      <p:ext uri="{BB962C8B-B14F-4D97-AF65-F5344CB8AC3E}">
        <p14:creationId xmlns:p14="http://schemas.microsoft.com/office/powerpoint/2010/main" val="42450608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can’t give what you don’t have!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A2AFBC-615B-954E-B8B8-D11DEA83CBC5}" type="slidenum">
              <a:rPr kumimoji="0" lang="en-US" sz="1200" b="1" i="0" u="none" strike="noStrike" kern="1200" cap="none" spc="0" normalizeH="0" baseline="0" noProof="0" smtClean="0">
                <a:ln>
                  <a:noFill/>
                </a:ln>
                <a:solidFill>
                  <a:prstClr val="black"/>
                </a:solidFill>
                <a:effectLst/>
                <a:uLnTx/>
                <a:uFillTx/>
                <a:latin typeface="Helvetica Neue" panose="02000503000000020004"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1" i="0" u="none" strike="noStrike" kern="1200" cap="none" spc="0" normalizeH="0" baseline="0" noProof="0" dirty="0">
              <a:ln>
                <a:noFill/>
              </a:ln>
              <a:solidFill>
                <a:prstClr val="black"/>
              </a:solidFill>
              <a:effectLst/>
              <a:uLnTx/>
              <a:uFillTx/>
              <a:latin typeface="Helvetica Neue" panose="02000503000000020004" pitchFamily="2" charset="0"/>
              <a:ea typeface="+mn-ea"/>
              <a:cs typeface="+mn-cs"/>
            </a:endParaRPr>
          </a:p>
        </p:txBody>
      </p:sp>
    </p:spTree>
    <p:extLst>
      <p:ext uri="{BB962C8B-B14F-4D97-AF65-F5344CB8AC3E}">
        <p14:creationId xmlns:p14="http://schemas.microsoft.com/office/powerpoint/2010/main" val="39312490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Many are caught in the web!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A2AFBC-615B-954E-B8B8-D11DEA83CBC5}" type="slidenum">
              <a:rPr kumimoji="0" lang="en-US" sz="1200" b="1" i="0" u="none" strike="noStrike" kern="1200" cap="none" spc="0" normalizeH="0" baseline="0" noProof="0" smtClean="0">
                <a:ln>
                  <a:noFill/>
                </a:ln>
                <a:solidFill>
                  <a:prstClr val="black"/>
                </a:solidFill>
                <a:effectLst/>
                <a:uLnTx/>
                <a:uFillTx/>
                <a:latin typeface="Helvetica Neue" panose="02000503000000020004"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1" i="0" u="none" strike="noStrike" kern="1200" cap="none" spc="0" normalizeH="0" baseline="0" noProof="0" dirty="0">
              <a:ln>
                <a:noFill/>
              </a:ln>
              <a:solidFill>
                <a:prstClr val="black"/>
              </a:solidFill>
              <a:effectLst/>
              <a:uLnTx/>
              <a:uFillTx/>
              <a:latin typeface="Helvetica Neue" panose="02000503000000020004" pitchFamily="2" charset="0"/>
              <a:ea typeface="+mn-ea"/>
              <a:cs typeface="+mn-cs"/>
            </a:endParaRPr>
          </a:p>
        </p:txBody>
      </p:sp>
    </p:spTree>
    <p:extLst>
      <p:ext uri="{BB962C8B-B14F-4D97-AF65-F5344CB8AC3E}">
        <p14:creationId xmlns:p14="http://schemas.microsoft.com/office/powerpoint/2010/main" val="29527835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A2AFBC-615B-954E-B8B8-D11DEA83CBC5}" type="slidenum">
              <a:rPr kumimoji="0" lang="en-US" sz="1200" b="1" i="0" u="none" strike="noStrike" kern="1200" cap="none" spc="0" normalizeH="0" baseline="0" noProof="0" smtClean="0">
                <a:ln>
                  <a:noFill/>
                </a:ln>
                <a:solidFill>
                  <a:prstClr val="black"/>
                </a:solidFill>
                <a:effectLst/>
                <a:uLnTx/>
                <a:uFillTx/>
                <a:latin typeface="Helvetica Neue" panose="02000503000000020004"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1" i="0" u="none" strike="noStrike" kern="1200" cap="none" spc="0" normalizeH="0" baseline="0" noProof="0" dirty="0">
              <a:ln>
                <a:noFill/>
              </a:ln>
              <a:solidFill>
                <a:prstClr val="black"/>
              </a:solidFill>
              <a:effectLst/>
              <a:uLnTx/>
              <a:uFillTx/>
              <a:latin typeface="Helvetica Neue" panose="02000503000000020004" pitchFamily="2" charset="0"/>
              <a:ea typeface="+mn-ea"/>
              <a:cs typeface="+mn-cs"/>
            </a:endParaRPr>
          </a:p>
        </p:txBody>
      </p:sp>
    </p:spTree>
    <p:extLst>
      <p:ext uri="{BB962C8B-B14F-4D97-AF65-F5344CB8AC3E}">
        <p14:creationId xmlns:p14="http://schemas.microsoft.com/office/powerpoint/2010/main" val="31935586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9A2AFBC-615B-954E-B8B8-D11DEA83CBC5}" type="slidenum">
              <a:rPr lang="en-US" smtClean="0"/>
              <a:pPr/>
              <a:t>24</a:t>
            </a:fld>
            <a:endParaRPr lang="en-US" dirty="0"/>
          </a:p>
        </p:txBody>
      </p:sp>
    </p:spTree>
    <p:extLst>
      <p:ext uri="{BB962C8B-B14F-4D97-AF65-F5344CB8AC3E}">
        <p14:creationId xmlns:p14="http://schemas.microsoft.com/office/powerpoint/2010/main" val="36542903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9A2AFBC-615B-954E-B8B8-D11DEA83CBC5}" type="slidenum">
              <a:rPr lang="en-US" smtClean="0"/>
              <a:pPr/>
              <a:t>28</a:t>
            </a:fld>
            <a:endParaRPr lang="en-US" dirty="0"/>
          </a:p>
        </p:txBody>
      </p:sp>
    </p:spTree>
    <p:extLst>
      <p:ext uri="{BB962C8B-B14F-4D97-AF65-F5344CB8AC3E}">
        <p14:creationId xmlns:p14="http://schemas.microsoft.com/office/powerpoint/2010/main" val="11203897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Daughter learning to drive.</a:t>
            </a:r>
          </a:p>
          <a:p>
            <a:r>
              <a:rPr lang="en-US" dirty="0"/>
              <a:t>Did everything</a:t>
            </a:r>
            <a:r>
              <a:rPr lang="en-US" baseline="0" dirty="0"/>
              <a:t> right </a:t>
            </a:r>
            <a:r>
              <a:rPr lang="mr-IN" baseline="0" dirty="0"/>
              <a:t>–</a:t>
            </a:r>
            <a:r>
              <a:rPr lang="en-US" baseline="0" dirty="0"/>
              <a:t> except SLOW DOWN!</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A2AFBC-615B-954E-B8B8-D11DEA83CBC5}" type="slidenum">
              <a:rPr kumimoji="0" lang="en-US" sz="1200" b="1" i="0" u="none" strike="noStrike" kern="1200" cap="none" spc="0" normalizeH="0" baseline="0" noProof="0" smtClean="0">
                <a:ln>
                  <a:noFill/>
                </a:ln>
                <a:solidFill>
                  <a:prstClr val="black"/>
                </a:solidFill>
                <a:effectLst/>
                <a:uLnTx/>
                <a:uFillTx/>
                <a:latin typeface="Helvetica Neue" panose="02000503000000020004"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1" i="0" u="none" strike="noStrike" kern="1200" cap="none" spc="0" normalizeH="0" baseline="0" noProof="0">
              <a:ln>
                <a:noFill/>
              </a:ln>
              <a:solidFill>
                <a:prstClr val="black"/>
              </a:solidFill>
              <a:effectLst/>
              <a:uLnTx/>
              <a:uFillTx/>
              <a:latin typeface="Helvetica Neue" panose="02000503000000020004" pitchFamily="2" charset="0"/>
              <a:ea typeface="+mn-ea"/>
              <a:cs typeface="+mn-cs"/>
            </a:endParaRPr>
          </a:p>
        </p:txBody>
      </p:sp>
    </p:spTree>
    <p:extLst>
      <p:ext uri="{BB962C8B-B14F-4D97-AF65-F5344CB8AC3E}">
        <p14:creationId xmlns:p14="http://schemas.microsoft.com/office/powerpoint/2010/main" val="22808455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Sean working out.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A2AFBC-615B-954E-B8B8-D11DEA83CBC5}" type="slidenum">
              <a:rPr kumimoji="0" lang="en-US" sz="1200" b="1" i="0" u="none" strike="noStrike" kern="1200" cap="none" spc="0" normalizeH="0" baseline="0" noProof="0" smtClean="0">
                <a:ln>
                  <a:noFill/>
                </a:ln>
                <a:solidFill>
                  <a:prstClr val="black"/>
                </a:solidFill>
                <a:effectLst/>
                <a:uLnTx/>
                <a:uFillTx/>
                <a:latin typeface="Helvetica Neue" panose="02000503000000020004"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1" i="0" u="none" strike="noStrike" kern="1200" cap="none" spc="0" normalizeH="0" baseline="0" noProof="0">
              <a:ln>
                <a:noFill/>
              </a:ln>
              <a:solidFill>
                <a:prstClr val="black"/>
              </a:solidFill>
              <a:effectLst/>
              <a:uLnTx/>
              <a:uFillTx/>
              <a:latin typeface="Helvetica Neue" panose="02000503000000020004" pitchFamily="2" charset="0"/>
              <a:ea typeface="+mn-ea"/>
              <a:cs typeface="+mn-cs"/>
            </a:endParaRPr>
          </a:p>
        </p:txBody>
      </p:sp>
    </p:spTree>
    <p:extLst>
      <p:ext uri="{BB962C8B-B14F-4D97-AF65-F5344CB8AC3E}">
        <p14:creationId xmlns:p14="http://schemas.microsoft.com/office/powerpoint/2010/main" val="30936294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1507807" y="3505898"/>
            <a:ext cx="17088486" cy="2374963"/>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3015615" y="6333236"/>
            <a:ext cx="14072870" cy="2827337"/>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6/4/22</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48" name="Title Text"/>
          <p:cNvSpPr txBox="1">
            <a:spLocks noGrp="1"/>
          </p:cNvSpPr>
          <p:nvPr>
            <p:ph type="title"/>
          </p:nvPr>
        </p:nvSpPr>
        <p:spPr>
          <a:prstGeom prst="rect">
            <a:avLst/>
          </a:prstGeom>
        </p:spPr>
        <p:txBody>
          <a:bodyPr/>
          <a:lstStyle/>
          <a:p>
            <a:r>
              <a:t>Title Text</a:t>
            </a:r>
          </a:p>
        </p:txBody>
      </p:sp>
      <p:sp>
        <p:nvSpPr>
          <p:cNvPr id="4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843578887"/>
      </p:ext>
    </p:extLst>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6" name="Title Text"/>
          <p:cNvSpPr txBox="1">
            <a:spLocks noGrp="1"/>
          </p:cNvSpPr>
          <p:nvPr>
            <p:ph type="title"/>
          </p:nvPr>
        </p:nvSpPr>
        <p:spPr>
          <a:prstGeom prst="rect">
            <a:avLst/>
          </a:prstGeom>
        </p:spPr>
        <p:txBody>
          <a:bodyPr/>
          <a:lstStyle/>
          <a:p>
            <a:r>
              <a:t>Title Text</a:t>
            </a:r>
          </a:p>
        </p:txBody>
      </p:sp>
      <p:sp>
        <p:nvSpPr>
          <p:cNvPr id="57"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806132813"/>
      </p:ext>
    </p:extLst>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5" name="Image"/>
          <p:cNvSpPr>
            <a:spLocks noGrp="1"/>
          </p:cNvSpPr>
          <p:nvPr>
            <p:ph type="pic" sz="quarter" idx="13"/>
          </p:nvPr>
        </p:nvSpPr>
        <p:spPr>
          <a:xfrm>
            <a:off x="10302369" y="3004045"/>
            <a:ext cx="6184367" cy="7289231"/>
          </a:xfrm>
          <a:prstGeom prst="rect">
            <a:avLst/>
          </a:prstGeom>
        </p:spPr>
        <p:txBody>
          <a:bodyPr lIns="91439" tIns="45719" rIns="91439" bIns="45719" anchor="t">
            <a:noAutofit/>
          </a:bodyPr>
          <a:lstStyle/>
          <a:p>
            <a:endParaRPr/>
          </a:p>
        </p:txBody>
      </p:sp>
      <p:sp>
        <p:nvSpPr>
          <p:cNvPr id="66" name="Title Text"/>
          <p:cNvSpPr txBox="1">
            <a:spLocks noGrp="1"/>
          </p:cNvSpPr>
          <p:nvPr>
            <p:ph type="title"/>
          </p:nvPr>
        </p:nvSpPr>
        <p:spPr>
          <a:prstGeom prst="rect">
            <a:avLst/>
          </a:prstGeom>
        </p:spPr>
        <p:txBody>
          <a:bodyPr/>
          <a:lstStyle/>
          <a:p>
            <a:r>
              <a:t>Title Text</a:t>
            </a:r>
          </a:p>
        </p:txBody>
      </p:sp>
      <p:sp>
        <p:nvSpPr>
          <p:cNvPr id="67" name="Body Level One…"/>
          <p:cNvSpPr txBox="1">
            <a:spLocks noGrp="1"/>
          </p:cNvSpPr>
          <p:nvPr>
            <p:ph type="body" sz="quarter" idx="1"/>
          </p:nvPr>
        </p:nvSpPr>
        <p:spPr>
          <a:xfrm>
            <a:off x="3617365" y="3004045"/>
            <a:ext cx="6184367" cy="7289231"/>
          </a:xfrm>
          <a:prstGeom prst="rect">
            <a:avLst/>
          </a:prstGeom>
        </p:spPr>
        <p:txBody>
          <a:bodyPr/>
          <a:lstStyle>
            <a:lvl1pPr marL="383693" indent="-383693">
              <a:spcBef>
                <a:spcPts val="3710"/>
              </a:spcBef>
              <a:defRPr sz="3133"/>
            </a:lvl1pPr>
            <a:lvl2pPr marL="666414" indent="-383693">
              <a:spcBef>
                <a:spcPts val="3710"/>
              </a:spcBef>
              <a:defRPr sz="3133"/>
            </a:lvl2pPr>
            <a:lvl3pPr marL="949135" indent="-383693">
              <a:spcBef>
                <a:spcPts val="3710"/>
              </a:spcBef>
              <a:defRPr sz="3133"/>
            </a:lvl3pPr>
            <a:lvl4pPr marL="1231856" indent="-383693">
              <a:spcBef>
                <a:spcPts val="3710"/>
              </a:spcBef>
              <a:defRPr sz="3133"/>
            </a:lvl4pPr>
            <a:lvl5pPr marL="1514577" indent="-383693">
              <a:spcBef>
                <a:spcPts val="3710"/>
              </a:spcBef>
              <a:defRPr sz="3133"/>
            </a:lvl5pPr>
          </a:lstStyle>
          <a:p>
            <a:r>
              <a:t>Body Level One</a:t>
            </a:r>
          </a:p>
          <a:p>
            <a:pPr lvl="1"/>
            <a:r>
              <a:t>Body Level Two</a:t>
            </a:r>
          </a:p>
          <a:p>
            <a:pPr lvl="2"/>
            <a:r>
              <a:t>Body Level Three</a:t>
            </a:r>
          </a:p>
          <a:p>
            <a:pPr lvl="3"/>
            <a:r>
              <a:t>Body Level Four</a:t>
            </a:r>
          </a:p>
          <a:p>
            <a:pPr lvl="4"/>
            <a:r>
              <a:t>Body Level Five</a:t>
            </a:r>
          </a:p>
        </p:txBody>
      </p:sp>
      <p:sp>
        <p:nvSpPr>
          <p:cNvPr id="68" name="Slide Number"/>
          <p:cNvSpPr txBox="1">
            <a:spLocks noGrp="1"/>
          </p:cNvSpPr>
          <p:nvPr>
            <p:ph type="sldNum" sz="quarter" idx="2"/>
          </p:nvPr>
        </p:nvSpPr>
        <p:spPr>
          <a:xfrm>
            <a:off x="9855911" y="10779224"/>
            <a:ext cx="453649" cy="423448"/>
          </a:xfrm>
          <a:prstGeom prst="rect">
            <a:avLst/>
          </a:prstGeom>
        </p:spPr>
        <p:txBody>
          <a:bodyPr/>
          <a:lstStyle>
            <a:lvl1pPr>
              <a:defRPr>
                <a:latin typeface="Helvetica Light"/>
                <a:ea typeface="Helvetica Light"/>
                <a:cs typeface="Helvetica Light"/>
                <a:sym typeface="Helvetica Light"/>
              </a:defRPr>
            </a:lvl1pPr>
          </a:lstStyle>
          <a:p>
            <a:fld id="{86CB4B4D-7CA3-9044-876B-883B54F8677D}" type="slidenum">
              <a:t>‹#›</a:t>
            </a:fld>
            <a:endParaRPr/>
          </a:p>
        </p:txBody>
      </p:sp>
    </p:spTree>
    <p:extLst>
      <p:ext uri="{BB962C8B-B14F-4D97-AF65-F5344CB8AC3E}">
        <p14:creationId xmlns:p14="http://schemas.microsoft.com/office/powerpoint/2010/main" val="194879675"/>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75" name="Body Level One…"/>
          <p:cNvSpPr txBox="1">
            <a:spLocks noGrp="1"/>
          </p:cNvSpPr>
          <p:nvPr>
            <p:ph type="body" idx="1"/>
          </p:nvPr>
        </p:nvSpPr>
        <p:spPr>
          <a:xfrm>
            <a:off x="3617365" y="1472573"/>
            <a:ext cx="12869373" cy="8364208"/>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96207857"/>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83" name="Image"/>
          <p:cNvSpPr>
            <a:spLocks noGrp="1"/>
          </p:cNvSpPr>
          <p:nvPr>
            <p:ph type="pic" sz="quarter" idx="13"/>
          </p:nvPr>
        </p:nvSpPr>
        <p:spPr>
          <a:xfrm>
            <a:off x="10302369" y="5905013"/>
            <a:ext cx="6184367" cy="4373539"/>
          </a:xfrm>
          <a:prstGeom prst="rect">
            <a:avLst/>
          </a:prstGeom>
        </p:spPr>
        <p:txBody>
          <a:bodyPr lIns="91439" tIns="45719" rIns="91439" bIns="45719" anchor="t">
            <a:noAutofit/>
          </a:bodyPr>
          <a:lstStyle/>
          <a:p>
            <a:endParaRPr/>
          </a:p>
        </p:txBody>
      </p:sp>
      <p:sp>
        <p:nvSpPr>
          <p:cNvPr id="84" name="Image"/>
          <p:cNvSpPr>
            <a:spLocks noGrp="1"/>
          </p:cNvSpPr>
          <p:nvPr>
            <p:ph type="pic" sz="quarter" idx="14"/>
          </p:nvPr>
        </p:nvSpPr>
        <p:spPr>
          <a:xfrm>
            <a:off x="10302369" y="1030800"/>
            <a:ext cx="6184367" cy="4373539"/>
          </a:xfrm>
          <a:prstGeom prst="rect">
            <a:avLst/>
          </a:prstGeom>
        </p:spPr>
        <p:txBody>
          <a:bodyPr lIns="91439" tIns="45719" rIns="91439" bIns="45719" anchor="t">
            <a:noAutofit/>
          </a:bodyPr>
          <a:lstStyle/>
          <a:p>
            <a:endParaRPr/>
          </a:p>
        </p:txBody>
      </p:sp>
      <p:sp>
        <p:nvSpPr>
          <p:cNvPr id="85" name="Image"/>
          <p:cNvSpPr>
            <a:spLocks noGrp="1"/>
          </p:cNvSpPr>
          <p:nvPr>
            <p:ph type="pic" sz="half" idx="15"/>
          </p:nvPr>
        </p:nvSpPr>
        <p:spPr>
          <a:xfrm>
            <a:off x="3617365" y="1030800"/>
            <a:ext cx="6184367" cy="9247750"/>
          </a:xfrm>
          <a:prstGeom prst="rect">
            <a:avLst/>
          </a:prstGeom>
        </p:spPr>
        <p:txBody>
          <a:bodyPr lIns="91439" tIns="45719" rIns="91439" bIns="45719" anchor="t">
            <a:noAutofit/>
          </a:bodyPr>
          <a:lstStyle/>
          <a:p>
            <a:endParaRPr/>
          </a:p>
        </p:txBody>
      </p:sp>
      <p:sp>
        <p:nvSpPr>
          <p:cNvPr id="8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458337575"/>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93" name="–Johnny Appleseed"/>
          <p:cNvSpPr txBox="1">
            <a:spLocks noGrp="1"/>
          </p:cNvSpPr>
          <p:nvPr>
            <p:ph type="body" sz="quarter" idx="13"/>
          </p:nvPr>
        </p:nvSpPr>
        <p:spPr>
          <a:xfrm>
            <a:off x="3985482" y="7377584"/>
            <a:ext cx="12133139" cy="550214"/>
          </a:xfrm>
          <a:prstGeom prst="rect">
            <a:avLst/>
          </a:prstGeom>
        </p:spPr>
        <p:txBody>
          <a:bodyPr anchor="t">
            <a:spAutoFit/>
          </a:bodyPr>
          <a:lstStyle>
            <a:lvl1pPr marL="0" indent="0" algn="ctr">
              <a:spcBef>
                <a:spcPts val="0"/>
              </a:spcBef>
              <a:buSzTx/>
              <a:buNone/>
              <a:defRPr sz="2638" i="1"/>
            </a:lvl1pPr>
          </a:lstStyle>
          <a:p>
            <a:r>
              <a:t>–Johnny Appleseed</a:t>
            </a:r>
          </a:p>
        </p:txBody>
      </p:sp>
      <p:sp>
        <p:nvSpPr>
          <p:cNvPr id="94" name="“Type a quote here.”"/>
          <p:cNvSpPr txBox="1">
            <a:spLocks noGrp="1"/>
          </p:cNvSpPr>
          <p:nvPr>
            <p:ph type="body" sz="quarter" idx="14"/>
          </p:nvPr>
        </p:nvSpPr>
        <p:spPr>
          <a:xfrm>
            <a:off x="3985482" y="4937282"/>
            <a:ext cx="12133139" cy="727955"/>
          </a:xfrm>
          <a:prstGeom prst="rect">
            <a:avLst/>
          </a:prstGeom>
        </p:spPr>
        <p:txBody>
          <a:bodyPr>
            <a:spAutoFit/>
          </a:bodyPr>
          <a:lstStyle>
            <a:lvl1pPr marL="0" indent="0" algn="ctr">
              <a:spcBef>
                <a:spcPts val="0"/>
              </a:spcBef>
              <a:buSzTx/>
              <a:buNone/>
              <a:defRPr sz="3793">
                <a:latin typeface="+mn-lt"/>
                <a:ea typeface="+mn-ea"/>
                <a:cs typeface="+mn-cs"/>
                <a:sym typeface="Helvetica Neue Medium"/>
              </a:defRPr>
            </a:lvl1pPr>
          </a:lstStyle>
          <a:p>
            <a:r>
              <a:t>“Type a quote here.” </a:t>
            </a:r>
          </a:p>
        </p:txBody>
      </p:sp>
      <p:sp>
        <p:nvSpPr>
          <p:cNvPr id="9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130160012"/>
      </p:ext>
    </p:extLst>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02" name="Image"/>
          <p:cNvSpPr>
            <a:spLocks noGrp="1"/>
          </p:cNvSpPr>
          <p:nvPr>
            <p:ph type="pic" idx="13"/>
          </p:nvPr>
        </p:nvSpPr>
        <p:spPr>
          <a:xfrm>
            <a:off x="2513013" y="0"/>
            <a:ext cx="15078075" cy="11309350"/>
          </a:xfrm>
          <a:prstGeom prst="rect">
            <a:avLst/>
          </a:prstGeom>
        </p:spPr>
        <p:txBody>
          <a:bodyPr lIns="91439" tIns="45719" rIns="91439" bIns="45719" anchor="t">
            <a:noAutofit/>
          </a:bodyPr>
          <a:lstStyle/>
          <a:p>
            <a:endParaRPr/>
          </a:p>
        </p:txBody>
      </p:sp>
      <p:sp>
        <p:nvSpPr>
          <p:cNvPr id="10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800619557"/>
      </p:ext>
    </p:extLst>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1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792229353"/>
      </p:ext>
    </p:extLst>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1507808" y="3505899"/>
            <a:ext cx="17088487" cy="276999"/>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3015615" y="6333237"/>
            <a:ext cx="1407287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6/4/22</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80114965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6/4/22</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4573181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6/4/22</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sz="half" idx="2"/>
          </p:nvPr>
        </p:nvSpPr>
        <p:spPr>
          <a:xfrm>
            <a:off x="1005205" y="2601151"/>
            <a:ext cx="8745284"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10353611" y="2601151"/>
            <a:ext cx="8745284" cy="276999"/>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6/4/22</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69072571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6/4/22</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4443676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6/4/22</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72631674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1507807" y="3505898"/>
            <a:ext cx="17088486" cy="2374963"/>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3015615" y="6333236"/>
            <a:ext cx="14072870" cy="2827337"/>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6/4/22</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24866652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6/4/22</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52498200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sz="half" idx="2"/>
          </p:nvPr>
        </p:nvSpPr>
        <p:spPr>
          <a:xfrm>
            <a:off x="1005205" y="2601150"/>
            <a:ext cx="8745284" cy="7464171"/>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10353611" y="2601150"/>
            <a:ext cx="8745284" cy="7464171"/>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6/4/22</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16177948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6/4/22</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5777200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6/4/22</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2091554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sz="half" idx="2"/>
          </p:nvPr>
        </p:nvSpPr>
        <p:spPr>
          <a:xfrm>
            <a:off x="1005205" y="2601150"/>
            <a:ext cx="8745284" cy="7464171"/>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10353611" y="2601150"/>
            <a:ext cx="8745284" cy="7464171"/>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6/4/22</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6/4/22</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6/4/22</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cSld name="Title &amp; Subtitl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3985482" y="1899619"/>
            <a:ext cx="12133139" cy="3828687"/>
          </a:xfrm>
          <a:prstGeom prst="rect">
            <a:avLst/>
          </a:prstGeom>
        </p:spPr>
        <p:txBody>
          <a:bodyPr anchor="b"/>
          <a:lstStyle/>
          <a:p>
            <a:r>
              <a:t>Title Text</a:t>
            </a:r>
          </a:p>
        </p:txBody>
      </p:sp>
      <p:sp>
        <p:nvSpPr>
          <p:cNvPr id="12" name="Body Level One…"/>
          <p:cNvSpPr txBox="1">
            <a:spLocks noGrp="1"/>
          </p:cNvSpPr>
          <p:nvPr>
            <p:ph type="body" sz="quarter" idx="1"/>
          </p:nvPr>
        </p:nvSpPr>
        <p:spPr>
          <a:xfrm>
            <a:off x="3985482" y="5846110"/>
            <a:ext cx="12133139" cy="1310590"/>
          </a:xfrm>
          <a:prstGeom prst="rect">
            <a:avLst/>
          </a:prstGeom>
        </p:spPr>
        <p:txBody>
          <a:bodyPr anchor="t"/>
          <a:lstStyle>
            <a:lvl1pPr marL="0" indent="0" algn="ctr">
              <a:spcBef>
                <a:spcPts val="0"/>
              </a:spcBef>
              <a:buSzTx/>
              <a:buNone/>
              <a:defRPr sz="4287"/>
            </a:lvl1pPr>
            <a:lvl2pPr marL="0" indent="188481" algn="ctr">
              <a:spcBef>
                <a:spcPts val="0"/>
              </a:spcBef>
              <a:buSzTx/>
              <a:buNone/>
              <a:defRPr sz="4287"/>
            </a:lvl2pPr>
            <a:lvl3pPr marL="0" indent="376961" algn="ctr">
              <a:spcBef>
                <a:spcPts val="0"/>
              </a:spcBef>
              <a:buSzTx/>
              <a:buNone/>
              <a:defRPr sz="4287"/>
            </a:lvl3pPr>
            <a:lvl4pPr marL="0" indent="565442" algn="ctr">
              <a:spcBef>
                <a:spcPts val="0"/>
              </a:spcBef>
              <a:buSzTx/>
              <a:buNone/>
              <a:defRPr sz="4287"/>
            </a:lvl4pPr>
            <a:lvl5pPr marL="0" indent="753923" algn="ctr">
              <a:spcBef>
                <a:spcPts val="0"/>
              </a:spcBef>
              <a:buSzTx/>
              <a:buNone/>
              <a:defRPr sz="4287"/>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lvl1pPr>
              <a:defRPr>
                <a:latin typeface="Helvetica Neue Thin"/>
                <a:ea typeface="Helvetica Neue Thin"/>
                <a:cs typeface="Helvetica Neue Thin"/>
                <a:sym typeface="Helvetica Neue Thin"/>
              </a:defRPr>
            </a:lvl1pPr>
          </a:lstStyle>
          <a:p>
            <a:fld id="{86CB4B4D-7CA3-9044-876B-883B54F8677D}" type="slidenum">
              <a:t>‹#›</a:t>
            </a:fld>
            <a:endParaRPr/>
          </a:p>
        </p:txBody>
      </p:sp>
    </p:spTree>
    <p:extLst>
      <p:ext uri="{BB962C8B-B14F-4D97-AF65-F5344CB8AC3E}">
        <p14:creationId xmlns:p14="http://schemas.microsoft.com/office/powerpoint/2010/main" val="797582357"/>
      </p:ext>
    </p:extLst>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Photo - Horizontal">
    <p:spTree>
      <p:nvGrpSpPr>
        <p:cNvPr id="1" name=""/>
        <p:cNvGrpSpPr/>
        <p:nvPr/>
      </p:nvGrpSpPr>
      <p:grpSpPr>
        <a:xfrm>
          <a:off x="0" y="0"/>
          <a:ext cx="0" cy="0"/>
          <a:chOff x="0" y="0"/>
          <a:chExt cx="0" cy="0"/>
        </a:xfrm>
      </p:grpSpPr>
      <p:sp>
        <p:nvSpPr>
          <p:cNvPr id="20" name="Image"/>
          <p:cNvSpPr>
            <a:spLocks noGrp="1"/>
          </p:cNvSpPr>
          <p:nvPr>
            <p:ph type="pic" sz="half" idx="13"/>
          </p:nvPr>
        </p:nvSpPr>
        <p:spPr>
          <a:xfrm>
            <a:off x="4397772" y="780462"/>
            <a:ext cx="11308556" cy="6847460"/>
          </a:xfrm>
          <a:prstGeom prst="rect">
            <a:avLst/>
          </a:prstGeom>
        </p:spPr>
        <p:txBody>
          <a:bodyPr lIns="91439" tIns="45719" rIns="91439" bIns="45719" anchor="t">
            <a:noAutofit/>
          </a:bodyPr>
          <a:lstStyle/>
          <a:p>
            <a:endParaRPr/>
          </a:p>
        </p:txBody>
      </p:sp>
      <p:sp>
        <p:nvSpPr>
          <p:cNvPr id="21" name="Title Text"/>
          <p:cNvSpPr txBox="1">
            <a:spLocks noGrp="1"/>
          </p:cNvSpPr>
          <p:nvPr>
            <p:ph type="title"/>
          </p:nvPr>
        </p:nvSpPr>
        <p:spPr>
          <a:xfrm>
            <a:off x="3985482" y="7789904"/>
            <a:ext cx="12133139" cy="1649282"/>
          </a:xfrm>
          <a:prstGeom prst="rect">
            <a:avLst/>
          </a:prstGeom>
        </p:spPr>
        <p:txBody>
          <a:bodyPr anchor="b"/>
          <a:lstStyle/>
          <a:p>
            <a:r>
              <a:t>Title Text</a:t>
            </a:r>
          </a:p>
        </p:txBody>
      </p:sp>
      <p:sp>
        <p:nvSpPr>
          <p:cNvPr id="22" name="Body Level One…"/>
          <p:cNvSpPr txBox="1">
            <a:spLocks noGrp="1"/>
          </p:cNvSpPr>
          <p:nvPr>
            <p:ph type="body" sz="quarter" idx="1"/>
          </p:nvPr>
        </p:nvSpPr>
        <p:spPr>
          <a:xfrm>
            <a:off x="3985482" y="9453910"/>
            <a:ext cx="12133139" cy="1310590"/>
          </a:xfrm>
          <a:prstGeom prst="rect">
            <a:avLst/>
          </a:prstGeom>
        </p:spPr>
        <p:txBody>
          <a:bodyPr anchor="t"/>
          <a:lstStyle>
            <a:lvl1pPr marL="0" indent="0" algn="ctr">
              <a:spcBef>
                <a:spcPts val="0"/>
              </a:spcBef>
              <a:buSzTx/>
              <a:buNone/>
              <a:defRPr sz="4287"/>
            </a:lvl1pPr>
            <a:lvl2pPr marL="0" indent="188481" algn="ctr">
              <a:spcBef>
                <a:spcPts val="0"/>
              </a:spcBef>
              <a:buSzTx/>
              <a:buNone/>
              <a:defRPr sz="4287"/>
            </a:lvl2pPr>
            <a:lvl3pPr marL="0" indent="376961" algn="ctr">
              <a:spcBef>
                <a:spcPts val="0"/>
              </a:spcBef>
              <a:buSzTx/>
              <a:buNone/>
              <a:defRPr sz="4287"/>
            </a:lvl3pPr>
            <a:lvl4pPr marL="0" indent="565442" algn="ctr">
              <a:spcBef>
                <a:spcPts val="0"/>
              </a:spcBef>
              <a:buSzTx/>
              <a:buNone/>
              <a:defRPr sz="4287"/>
            </a:lvl4pPr>
            <a:lvl5pPr marL="0" indent="753923" algn="ctr">
              <a:spcBef>
                <a:spcPts val="0"/>
              </a:spcBef>
              <a:buSzTx/>
              <a:buNone/>
              <a:defRPr sz="4287"/>
            </a:lvl5pPr>
          </a:lstStyle>
          <a:p>
            <a:r>
              <a:t>Body Level One</a:t>
            </a:r>
          </a:p>
          <a:p>
            <a:pPr lvl="1"/>
            <a:r>
              <a:t>Body Level Two</a:t>
            </a:r>
          </a:p>
          <a:p>
            <a:pPr lvl="2"/>
            <a:r>
              <a:t>Body Level Three</a:t>
            </a:r>
          </a:p>
          <a:p>
            <a:pPr lvl="3"/>
            <a:r>
              <a:t>Body Level Four</a:t>
            </a:r>
          </a:p>
          <a:p>
            <a:pPr lvl="4"/>
            <a:r>
              <a:t>Body Level Five</a:t>
            </a:r>
          </a:p>
        </p:txBody>
      </p:sp>
      <p:sp>
        <p:nvSpPr>
          <p:cNvPr id="2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884995505"/>
      </p:ext>
    </p:extLst>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30" name="Title Text"/>
          <p:cNvSpPr txBox="1">
            <a:spLocks noGrp="1"/>
          </p:cNvSpPr>
          <p:nvPr>
            <p:ph type="title"/>
          </p:nvPr>
        </p:nvSpPr>
        <p:spPr>
          <a:xfrm>
            <a:off x="3985482" y="3740333"/>
            <a:ext cx="12133139" cy="3828687"/>
          </a:xfrm>
          <a:prstGeom prst="rect">
            <a:avLst/>
          </a:prstGeom>
        </p:spPr>
        <p:txBody>
          <a:bodyPr/>
          <a:lstStyle/>
          <a:p>
            <a:r>
              <a:t>Title Text</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662464595"/>
      </p:ext>
    </p:extLst>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38" name="Image"/>
          <p:cNvSpPr>
            <a:spLocks noGrp="1"/>
          </p:cNvSpPr>
          <p:nvPr>
            <p:ph type="pic" sz="half" idx="13"/>
          </p:nvPr>
        </p:nvSpPr>
        <p:spPr>
          <a:xfrm>
            <a:off x="10302369" y="736286"/>
            <a:ext cx="6184367" cy="9527540"/>
          </a:xfrm>
          <a:prstGeom prst="rect">
            <a:avLst/>
          </a:prstGeom>
        </p:spPr>
        <p:txBody>
          <a:bodyPr lIns="91439" tIns="45719" rIns="91439" bIns="45719" anchor="t">
            <a:noAutofit/>
          </a:bodyPr>
          <a:lstStyle/>
          <a:p>
            <a:endParaRPr/>
          </a:p>
        </p:txBody>
      </p:sp>
      <p:sp>
        <p:nvSpPr>
          <p:cNvPr id="39" name="Title Text"/>
          <p:cNvSpPr txBox="1">
            <a:spLocks noGrp="1"/>
          </p:cNvSpPr>
          <p:nvPr>
            <p:ph type="title"/>
          </p:nvPr>
        </p:nvSpPr>
        <p:spPr>
          <a:xfrm>
            <a:off x="3617365" y="736286"/>
            <a:ext cx="6184367" cy="4623877"/>
          </a:xfrm>
          <a:prstGeom prst="rect">
            <a:avLst/>
          </a:prstGeom>
        </p:spPr>
        <p:txBody>
          <a:bodyPr anchor="b"/>
          <a:lstStyle>
            <a:lvl1pPr>
              <a:defRPr sz="6926"/>
            </a:lvl1pPr>
          </a:lstStyle>
          <a:p>
            <a:r>
              <a:t>Title Text</a:t>
            </a:r>
          </a:p>
        </p:txBody>
      </p:sp>
      <p:sp>
        <p:nvSpPr>
          <p:cNvPr id="40" name="Body Level One…"/>
          <p:cNvSpPr txBox="1">
            <a:spLocks noGrp="1"/>
          </p:cNvSpPr>
          <p:nvPr>
            <p:ph type="body" sz="quarter" idx="1"/>
          </p:nvPr>
        </p:nvSpPr>
        <p:spPr>
          <a:xfrm>
            <a:off x="3617365" y="5477968"/>
            <a:ext cx="6184367" cy="4771132"/>
          </a:xfrm>
          <a:prstGeom prst="rect">
            <a:avLst/>
          </a:prstGeom>
        </p:spPr>
        <p:txBody>
          <a:bodyPr anchor="t"/>
          <a:lstStyle>
            <a:lvl1pPr marL="0" indent="0" algn="ctr">
              <a:spcBef>
                <a:spcPts val="0"/>
              </a:spcBef>
              <a:buSzTx/>
              <a:buNone/>
              <a:defRPr sz="4287"/>
            </a:lvl1pPr>
            <a:lvl2pPr marL="0" indent="188481" algn="ctr">
              <a:spcBef>
                <a:spcPts val="0"/>
              </a:spcBef>
              <a:buSzTx/>
              <a:buNone/>
              <a:defRPr sz="4287"/>
            </a:lvl2pPr>
            <a:lvl3pPr marL="0" indent="376961" algn="ctr">
              <a:spcBef>
                <a:spcPts val="0"/>
              </a:spcBef>
              <a:buSzTx/>
              <a:buNone/>
              <a:defRPr sz="4287"/>
            </a:lvl3pPr>
            <a:lvl4pPr marL="0" indent="565442" algn="ctr">
              <a:spcBef>
                <a:spcPts val="0"/>
              </a:spcBef>
              <a:buSzTx/>
              <a:buNone/>
              <a:defRPr sz="4287"/>
            </a:lvl4pPr>
            <a:lvl5pPr marL="0" indent="753923" algn="ctr">
              <a:spcBef>
                <a:spcPts val="0"/>
              </a:spcBef>
              <a:buSzTx/>
              <a:buNone/>
              <a:defRPr sz="4287"/>
            </a:lvl5pPr>
          </a:lstStyle>
          <a:p>
            <a:r>
              <a:t>Body Level One</a:t>
            </a:r>
          </a:p>
          <a:p>
            <a:pPr lvl="1"/>
            <a:r>
              <a:t>Body Level Two</a:t>
            </a:r>
          </a:p>
          <a:p>
            <a:pPr lvl="2"/>
            <a:r>
              <a:t>Body Level Three</a:t>
            </a:r>
          </a:p>
          <a:p>
            <a:pPr lvl="3"/>
            <a:r>
              <a:t>Body Level Four</a:t>
            </a:r>
          </a:p>
          <a:p>
            <a:pPr lvl="4"/>
            <a:r>
              <a:t>Body Level Five</a:t>
            </a:r>
          </a:p>
        </p:txBody>
      </p:sp>
      <p:sp>
        <p:nvSpPr>
          <p:cNvPr id="4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842718170"/>
      </p:ext>
    </p:extLst>
  </p:cSld>
  <p:clrMapOvr>
    <a:masterClrMapping/>
  </p:clrMapOvr>
  <p:transition spd="med"/>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13" Type="http://schemas.openxmlformats.org/officeDocument/2006/relationships/theme" Target="../theme/theme2.xml"/><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slideLayout" Target="../slideLayouts/slideLayout17.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theme" Target="../theme/theme3.xml"/><Relationship Id="rId5" Type="http://schemas.openxmlformats.org/officeDocument/2006/relationships/slideLayout" Target="../slideLayouts/slideLayout22.xml"/><Relationship Id="rId4" Type="http://schemas.openxmlformats.org/officeDocument/2006/relationships/slideLayout" Target="../slideLayouts/slideLayout21.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theme" Target="../theme/theme4.xml"/><Relationship Id="rId5" Type="http://schemas.openxmlformats.org/officeDocument/2006/relationships/slideLayout" Target="../slideLayouts/slideLayout27.xml"/><Relationship Id="rId4"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1005205" y="452374"/>
            <a:ext cx="18093690" cy="276999"/>
          </a:xfrm>
          <a:prstGeom prst="rect">
            <a:avLst/>
          </a:prstGeom>
        </p:spPr>
        <p:txBody>
          <a:bodyPr wrap="square" lIns="0" tIns="0" rIns="0" bIns="0">
            <a:spAutoFit/>
          </a:bodyPr>
          <a:lstStyle>
            <a:lvl1pPr>
              <a:defRPr/>
            </a:lvl1pPr>
          </a:lstStyle>
          <a:p>
            <a:endParaRPr dirty="0"/>
          </a:p>
        </p:txBody>
      </p:sp>
      <p:sp>
        <p:nvSpPr>
          <p:cNvPr id="3" name="Holder 3"/>
          <p:cNvSpPr>
            <a:spLocks noGrp="1"/>
          </p:cNvSpPr>
          <p:nvPr>
            <p:ph type="body" idx="1"/>
          </p:nvPr>
        </p:nvSpPr>
        <p:spPr>
          <a:xfrm>
            <a:off x="1005205" y="2601150"/>
            <a:ext cx="18093690" cy="276999"/>
          </a:xfrm>
          <a:prstGeom prst="rect">
            <a:avLst/>
          </a:prstGeom>
        </p:spPr>
        <p:txBody>
          <a:bodyPr wrap="square" lIns="0" tIns="0" rIns="0" bIns="0">
            <a:spAutoFit/>
          </a:bodyPr>
          <a:lstStyle>
            <a:lvl1pPr>
              <a:defRPr/>
            </a:lvl1pPr>
          </a:lstStyle>
          <a:p>
            <a:endParaRPr dirty="0"/>
          </a:p>
        </p:txBody>
      </p:sp>
      <p:sp>
        <p:nvSpPr>
          <p:cNvPr id="4" name="Holder 4"/>
          <p:cNvSpPr>
            <a:spLocks noGrp="1"/>
          </p:cNvSpPr>
          <p:nvPr>
            <p:ph type="ftr" sz="quarter" idx="5"/>
          </p:nvPr>
        </p:nvSpPr>
        <p:spPr>
          <a:xfrm>
            <a:off x="6835394" y="10517696"/>
            <a:ext cx="6433312" cy="276999"/>
          </a:xfrm>
          <a:prstGeom prst="rect">
            <a:avLst/>
          </a:prstGeom>
        </p:spPr>
        <p:txBody>
          <a:bodyPr wrap="square" lIns="0" tIns="0" rIns="0" bIns="0">
            <a:spAutoFit/>
          </a:bodyPr>
          <a:lstStyle>
            <a:lvl1pPr algn="ctr">
              <a:defRPr b="1" i="0">
                <a:solidFill>
                  <a:schemeClr val="tx1">
                    <a:tint val="75000"/>
                  </a:schemeClr>
                </a:solidFill>
                <a:latin typeface="Helvetica Neue" panose="02000503000000020004" pitchFamily="2" charset="0"/>
              </a:defRPr>
            </a:lvl1pPr>
          </a:lstStyle>
          <a:p>
            <a:endParaRPr lang="en-US" dirty="0"/>
          </a:p>
        </p:txBody>
      </p:sp>
      <p:sp>
        <p:nvSpPr>
          <p:cNvPr id="5" name="Holder 5"/>
          <p:cNvSpPr>
            <a:spLocks noGrp="1"/>
          </p:cNvSpPr>
          <p:nvPr>
            <p:ph type="dt" sz="half" idx="6"/>
          </p:nvPr>
        </p:nvSpPr>
        <p:spPr>
          <a:xfrm>
            <a:off x="1005205" y="10517696"/>
            <a:ext cx="4623943" cy="276999"/>
          </a:xfrm>
          <a:prstGeom prst="rect">
            <a:avLst/>
          </a:prstGeom>
        </p:spPr>
        <p:txBody>
          <a:bodyPr wrap="square" lIns="0" tIns="0" rIns="0" bIns="0">
            <a:spAutoFit/>
          </a:bodyPr>
          <a:lstStyle>
            <a:lvl1pPr algn="l">
              <a:defRPr b="1" i="0">
                <a:solidFill>
                  <a:schemeClr val="tx1">
                    <a:tint val="75000"/>
                  </a:schemeClr>
                </a:solidFill>
                <a:latin typeface="Helvetica Neue" panose="02000503000000020004" pitchFamily="2" charset="0"/>
              </a:defRPr>
            </a:lvl1pPr>
          </a:lstStyle>
          <a:p>
            <a:fld id="{1D8BD707-D9CF-40AE-B4C6-C98DA3205C09}" type="datetimeFigureOut">
              <a:rPr lang="en-US" smtClean="0"/>
              <a:pPr/>
              <a:t>6/4/22</a:t>
            </a:fld>
            <a:endParaRPr lang="en-US" dirty="0"/>
          </a:p>
        </p:txBody>
      </p:sp>
      <p:sp>
        <p:nvSpPr>
          <p:cNvPr id="6" name="Holder 6"/>
          <p:cNvSpPr>
            <a:spLocks noGrp="1"/>
          </p:cNvSpPr>
          <p:nvPr>
            <p:ph type="sldNum" sz="quarter" idx="7"/>
          </p:nvPr>
        </p:nvSpPr>
        <p:spPr>
          <a:xfrm>
            <a:off x="14474953" y="10517696"/>
            <a:ext cx="4623943" cy="276999"/>
          </a:xfrm>
          <a:prstGeom prst="rect">
            <a:avLst/>
          </a:prstGeom>
        </p:spPr>
        <p:txBody>
          <a:bodyPr wrap="square" lIns="0" tIns="0" rIns="0" bIns="0">
            <a:spAutoFit/>
          </a:bodyPr>
          <a:lstStyle>
            <a:lvl1pPr algn="r">
              <a:defRPr b="1" i="0">
                <a:solidFill>
                  <a:schemeClr val="tx1">
                    <a:tint val="75000"/>
                  </a:schemeClr>
                </a:solidFill>
                <a:latin typeface="Helvetica Neue" panose="02000503000000020004" pitchFamily="2" charset="0"/>
              </a:defRPr>
            </a:lvl1pPr>
          </a:lstStyle>
          <a:p>
            <a:fld id="{B6F15528-21DE-4FAA-801E-634DDDAF4B2B}"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b="1" i="0">
          <a:latin typeface="Helvetica Neue" panose="02000503000000020004" pitchFamily="2" charset="0"/>
          <a:ea typeface="+mj-ea"/>
          <a:cs typeface="+mj-cs"/>
        </a:defRPr>
      </a:lvl1pPr>
    </p:titleStyle>
    <p:bodyStyle>
      <a:lvl1pPr marL="0">
        <a:defRPr b="1" i="0">
          <a:latin typeface="Helvetica Neue" panose="02000503000000020004" pitchFamily="2" charset="0"/>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3617365" y="294515"/>
            <a:ext cx="12869373" cy="2503374"/>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nchor="ctr">
            <a:normAutofit/>
          </a:bodyPr>
          <a:lstStyle/>
          <a:p>
            <a:r>
              <a:t>Title Text</a:t>
            </a:r>
          </a:p>
        </p:txBody>
      </p:sp>
      <p:sp>
        <p:nvSpPr>
          <p:cNvPr id="3" name="Body Level One…"/>
          <p:cNvSpPr txBox="1">
            <a:spLocks noGrp="1"/>
          </p:cNvSpPr>
          <p:nvPr>
            <p:ph type="body" idx="1"/>
          </p:nvPr>
        </p:nvSpPr>
        <p:spPr>
          <a:xfrm>
            <a:off x="3617365" y="3004045"/>
            <a:ext cx="12869373" cy="7289231"/>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nchor="ctr">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9855910" y="10779224"/>
            <a:ext cx="395941" cy="423448"/>
          </a:xfrm>
          <a:prstGeom prst="rect">
            <a:avLst/>
          </a:prstGeom>
          <a:ln w="12700">
            <a:miter lim="400000"/>
          </a:ln>
        </p:spPr>
        <p:txBody>
          <a:bodyPr wrap="none" lIns="71437" tIns="71437" rIns="71437" bIns="71437">
            <a:spAutoFit/>
          </a:bodyPr>
          <a:lstStyle>
            <a:lvl1pPr>
              <a:defRPr sz="1814" b="0">
                <a:latin typeface="Helvetica Neue Light"/>
                <a:ea typeface="Helvetica Neue Light"/>
                <a:cs typeface="Helvetica Neue Light"/>
                <a:sym typeface="Helvetica Neue Light"/>
              </a:defRPr>
            </a:lvl1pPr>
          </a:lstStyle>
          <a:p>
            <a:fld id="{86CB4B4D-7CA3-9044-876B-883B54F8677D}" type="slidenum">
              <a:t>‹#›</a:t>
            </a:fld>
            <a:endParaRPr/>
          </a:p>
        </p:txBody>
      </p:sp>
    </p:spTree>
    <p:extLst>
      <p:ext uri="{BB962C8B-B14F-4D97-AF65-F5344CB8AC3E}">
        <p14:creationId xmlns:p14="http://schemas.microsoft.com/office/powerpoint/2010/main" val="235824469"/>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 id="2147483679" r:id="rId12"/>
  </p:sldLayoutIdLst>
  <p:transition spd="med"/>
  <p:txStyles>
    <p:titleStyle>
      <a:lvl1pPr marL="0" marR="0" indent="0" algn="ctr" defTabSz="677353" rtl="0" latinLnBrk="0">
        <a:lnSpc>
          <a:spcPct val="100000"/>
        </a:lnSpc>
        <a:spcBef>
          <a:spcPts val="0"/>
        </a:spcBef>
        <a:spcAft>
          <a:spcPts val="0"/>
        </a:spcAft>
        <a:buClrTx/>
        <a:buSzTx/>
        <a:buFontTx/>
        <a:buNone/>
        <a:tabLst/>
        <a:defRPr sz="9234" b="0" i="0" u="none" strike="noStrike" cap="none" spc="0" baseline="0">
          <a:ln>
            <a:noFill/>
          </a:ln>
          <a:solidFill>
            <a:srgbClr val="000000"/>
          </a:solidFill>
          <a:uFillTx/>
          <a:latin typeface="+mn-lt"/>
          <a:ea typeface="+mn-ea"/>
          <a:cs typeface="+mn-cs"/>
          <a:sym typeface="Helvetica Neue Medium"/>
        </a:defRPr>
      </a:lvl1pPr>
      <a:lvl2pPr marL="0" marR="0" indent="188481" algn="ctr" defTabSz="677353" rtl="0" latinLnBrk="0">
        <a:lnSpc>
          <a:spcPct val="100000"/>
        </a:lnSpc>
        <a:spcBef>
          <a:spcPts val="0"/>
        </a:spcBef>
        <a:spcAft>
          <a:spcPts val="0"/>
        </a:spcAft>
        <a:buClrTx/>
        <a:buSzTx/>
        <a:buFontTx/>
        <a:buNone/>
        <a:tabLst/>
        <a:defRPr sz="9234" b="0" i="0" u="none" strike="noStrike" cap="none" spc="0" baseline="0">
          <a:ln>
            <a:noFill/>
          </a:ln>
          <a:solidFill>
            <a:srgbClr val="000000"/>
          </a:solidFill>
          <a:uFillTx/>
          <a:latin typeface="+mn-lt"/>
          <a:ea typeface="+mn-ea"/>
          <a:cs typeface="+mn-cs"/>
          <a:sym typeface="Helvetica Neue Medium"/>
        </a:defRPr>
      </a:lvl2pPr>
      <a:lvl3pPr marL="0" marR="0" indent="376961" algn="ctr" defTabSz="677353" rtl="0" latinLnBrk="0">
        <a:lnSpc>
          <a:spcPct val="100000"/>
        </a:lnSpc>
        <a:spcBef>
          <a:spcPts val="0"/>
        </a:spcBef>
        <a:spcAft>
          <a:spcPts val="0"/>
        </a:spcAft>
        <a:buClrTx/>
        <a:buSzTx/>
        <a:buFontTx/>
        <a:buNone/>
        <a:tabLst/>
        <a:defRPr sz="9234" b="0" i="0" u="none" strike="noStrike" cap="none" spc="0" baseline="0">
          <a:ln>
            <a:noFill/>
          </a:ln>
          <a:solidFill>
            <a:srgbClr val="000000"/>
          </a:solidFill>
          <a:uFillTx/>
          <a:latin typeface="+mn-lt"/>
          <a:ea typeface="+mn-ea"/>
          <a:cs typeface="+mn-cs"/>
          <a:sym typeface="Helvetica Neue Medium"/>
        </a:defRPr>
      </a:lvl3pPr>
      <a:lvl4pPr marL="0" marR="0" indent="565442" algn="ctr" defTabSz="677353" rtl="0" latinLnBrk="0">
        <a:lnSpc>
          <a:spcPct val="100000"/>
        </a:lnSpc>
        <a:spcBef>
          <a:spcPts val="0"/>
        </a:spcBef>
        <a:spcAft>
          <a:spcPts val="0"/>
        </a:spcAft>
        <a:buClrTx/>
        <a:buSzTx/>
        <a:buFontTx/>
        <a:buNone/>
        <a:tabLst/>
        <a:defRPr sz="9234" b="0" i="0" u="none" strike="noStrike" cap="none" spc="0" baseline="0">
          <a:ln>
            <a:noFill/>
          </a:ln>
          <a:solidFill>
            <a:srgbClr val="000000"/>
          </a:solidFill>
          <a:uFillTx/>
          <a:latin typeface="+mn-lt"/>
          <a:ea typeface="+mn-ea"/>
          <a:cs typeface="+mn-cs"/>
          <a:sym typeface="Helvetica Neue Medium"/>
        </a:defRPr>
      </a:lvl4pPr>
      <a:lvl5pPr marL="0" marR="0" indent="753923" algn="ctr" defTabSz="677353" rtl="0" latinLnBrk="0">
        <a:lnSpc>
          <a:spcPct val="100000"/>
        </a:lnSpc>
        <a:spcBef>
          <a:spcPts val="0"/>
        </a:spcBef>
        <a:spcAft>
          <a:spcPts val="0"/>
        </a:spcAft>
        <a:buClrTx/>
        <a:buSzTx/>
        <a:buFontTx/>
        <a:buNone/>
        <a:tabLst/>
        <a:defRPr sz="9234" b="0" i="0" u="none" strike="noStrike" cap="none" spc="0" baseline="0">
          <a:ln>
            <a:noFill/>
          </a:ln>
          <a:solidFill>
            <a:srgbClr val="000000"/>
          </a:solidFill>
          <a:uFillTx/>
          <a:latin typeface="+mn-lt"/>
          <a:ea typeface="+mn-ea"/>
          <a:cs typeface="+mn-cs"/>
          <a:sym typeface="Helvetica Neue Medium"/>
        </a:defRPr>
      </a:lvl5pPr>
      <a:lvl6pPr marL="0" marR="0" indent="942404" algn="ctr" defTabSz="677353" rtl="0" latinLnBrk="0">
        <a:lnSpc>
          <a:spcPct val="100000"/>
        </a:lnSpc>
        <a:spcBef>
          <a:spcPts val="0"/>
        </a:spcBef>
        <a:spcAft>
          <a:spcPts val="0"/>
        </a:spcAft>
        <a:buClrTx/>
        <a:buSzTx/>
        <a:buFontTx/>
        <a:buNone/>
        <a:tabLst/>
        <a:defRPr sz="9234" b="0" i="0" u="none" strike="noStrike" cap="none" spc="0" baseline="0">
          <a:ln>
            <a:noFill/>
          </a:ln>
          <a:solidFill>
            <a:srgbClr val="000000"/>
          </a:solidFill>
          <a:uFillTx/>
          <a:latin typeface="+mn-lt"/>
          <a:ea typeface="+mn-ea"/>
          <a:cs typeface="+mn-cs"/>
          <a:sym typeface="Helvetica Neue Medium"/>
        </a:defRPr>
      </a:lvl6pPr>
      <a:lvl7pPr marL="0" marR="0" indent="1130884" algn="ctr" defTabSz="677353" rtl="0" latinLnBrk="0">
        <a:lnSpc>
          <a:spcPct val="100000"/>
        </a:lnSpc>
        <a:spcBef>
          <a:spcPts val="0"/>
        </a:spcBef>
        <a:spcAft>
          <a:spcPts val="0"/>
        </a:spcAft>
        <a:buClrTx/>
        <a:buSzTx/>
        <a:buFontTx/>
        <a:buNone/>
        <a:tabLst/>
        <a:defRPr sz="9234" b="0" i="0" u="none" strike="noStrike" cap="none" spc="0" baseline="0">
          <a:ln>
            <a:noFill/>
          </a:ln>
          <a:solidFill>
            <a:srgbClr val="000000"/>
          </a:solidFill>
          <a:uFillTx/>
          <a:latin typeface="+mn-lt"/>
          <a:ea typeface="+mn-ea"/>
          <a:cs typeface="+mn-cs"/>
          <a:sym typeface="Helvetica Neue Medium"/>
        </a:defRPr>
      </a:lvl7pPr>
      <a:lvl8pPr marL="0" marR="0" indent="1319365" algn="ctr" defTabSz="677353" rtl="0" latinLnBrk="0">
        <a:lnSpc>
          <a:spcPct val="100000"/>
        </a:lnSpc>
        <a:spcBef>
          <a:spcPts val="0"/>
        </a:spcBef>
        <a:spcAft>
          <a:spcPts val="0"/>
        </a:spcAft>
        <a:buClrTx/>
        <a:buSzTx/>
        <a:buFontTx/>
        <a:buNone/>
        <a:tabLst/>
        <a:defRPr sz="9234" b="0" i="0" u="none" strike="noStrike" cap="none" spc="0" baseline="0">
          <a:ln>
            <a:noFill/>
          </a:ln>
          <a:solidFill>
            <a:srgbClr val="000000"/>
          </a:solidFill>
          <a:uFillTx/>
          <a:latin typeface="+mn-lt"/>
          <a:ea typeface="+mn-ea"/>
          <a:cs typeface="+mn-cs"/>
          <a:sym typeface="Helvetica Neue Medium"/>
        </a:defRPr>
      </a:lvl8pPr>
      <a:lvl9pPr marL="0" marR="0" indent="1507846" algn="ctr" defTabSz="677353" rtl="0" latinLnBrk="0">
        <a:lnSpc>
          <a:spcPct val="100000"/>
        </a:lnSpc>
        <a:spcBef>
          <a:spcPts val="0"/>
        </a:spcBef>
        <a:spcAft>
          <a:spcPts val="0"/>
        </a:spcAft>
        <a:buClrTx/>
        <a:buSzTx/>
        <a:buFontTx/>
        <a:buNone/>
        <a:tabLst/>
        <a:defRPr sz="9234" b="0" i="0" u="none" strike="noStrike" cap="none" spc="0" baseline="0">
          <a:ln>
            <a:noFill/>
          </a:ln>
          <a:solidFill>
            <a:srgbClr val="000000"/>
          </a:solidFill>
          <a:uFillTx/>
          <a:latin typeface="+mn-lt"/>
          <a:ea typeface="+mn-ea"/>
          <a:cs typeface="+mn-cs"/>
          <a:sym typeface="Helvetica Neue Medium"/>
        </a:defRPr>
      </a:lvl9pPr>
    </p:titleStyle>
    <p:bodyStyle>
      <a:lvl1pPr marL="503925" marR="0" indent="-503925" algn="l" defTabSz="677353" rtl="0" latinLnBrk="0">
        <a:lnSpc>
          <a:spcPct val="100000"/>
        </a:lnSpc>
        <a:spcBef>
          <a:spcPts val="4865"/>
        </a:spcBef>
        <a:spcAft>
          <a:spcPts val="0"/>
        </a:spcAft>
        <a:buClrTx/>
        <a:buSzPct val="145000"/>
        <a:buFontTx/>
        <a:buChar char="•"/>
        <a:tabLst/>
        <a:defRPr sz="3628" b="0" i="0" u="none" strike="noStrike" cap="none" spc="0" baseline="0">
          <a:ln>
            <a:noFill/>
          </a:ln>
          <a:solidFill>
            <a:srgbClr val="000000"/>
          </a:solidFill>
          <a:uFillTx/>
          <a:latin typeface="Helvetica Neue"/>
          <a:ea typeface="Helvetica Neue"/>
          <a:cs typeface="Helvetica Neue"/>
          <a:sym typeface="Helvetica Neue"/>
        </a:defRPr>
      </a:lvl1pPr>
      <a:lvl2pPr marL="870415" marR="0" indent="-503925" algn="l" defTabSz="677353" rtl="0" latinLnBrk="0">
        <a:lnSpc>
          <a:spcPct val="100000"/>
        </a:lnSpc>
        <a:spcBef>
          <a:spcPts val="4865"/>
        </a:spcBef>
        <a:spcAft>
          <a:spcPts val="0"/>
        </a:spcAft>
        <a:buClrTx/>
        <a:buSzPct val="145000"/>
        <a:buFontTx/>
        <a:buChar char="•"/>
        <a:tabLst/>
        <a:defRPr sz="3628" b="0" i="0" u="none" strike="noStrike" cap="none" spc="0" baseline="0">
          <a:ln>
            <a:noFill/>
          </a:ln>
          <a:solidFill>
            <a:srgbClr val="000000"/>
          </a:solidFill>
          <a:uFillTx/>
          <a:latin typeface="Helvetica Neue"/>
          <a:ea typeface="Helvetica Neue"/>
          <a:cs typeface="Helvetica Neue"/>
          <a:sym typeface="Helvetica Neue"/>
        </a:defRPr>
      </a:lvl2pPr>
      <a:lvl3pPr marL="1236905" marR="0" indent="-503925" algn="l" defTabSz="677353" rtl="0" latinLnBrk="0">
        <a:lnSpc>
          <a:spcPct val="100000"/>
        </a:lnSpc>
        <a:spcBef>
          <a:spcPts val="4865"/>
        </a:spcBef>
        <a:spcAft>
          <a:spcPts val="0"/>
        </a:spcAft>
        <a:buClrTx/>
        <a:buSzPct val="145000"/>
        <a:buFontTx/>
        <a:buChar char="•"/>
        <a:tabLst/>
        <a:defRPr sz="3628" b="0" i="0" u="none" strike="noStrike" cap="none" spc="0" baseline="0">
          <a:ln>
            <a:noFill/>
          </a:ln>
          <a:solidFill>
            <a:srgbClr val="000000"/>
          </a:solidFill>
          <a:uFillTx/>
          <a:latin typeface="Helvetica Neue"/>
          <a:ea typeface="Helvetica Neue"/>
          <a:cs typeface="Helvetica Neue"/>
          <a:sym typeface="Helvetica Neue"/>
        </a:defRPr>
      </a:lvl3pPr>
      <a:lvl4pPr marL="1603395" marR="0" indent="-503925" algn="l" defTabSz="677353" rtl="0" latinLnBrk="0">
        <a:lnSpc>
          <a:spcPct val="100000"/>
        </a:lnSpc>
        <a:spcBef>
          <a:spcPts val="4865"/>
        </a:spcBef>
        <a:spcAft>
          <a:spcPts val="0"/>
        </a:spcAft>
        <a:buClrTx/>
        <a:buSzPct val="145000"/>
        <a:buFontTx/>
        <a:buChar char="•"/>
        <a:tabLst/>
        <a:defRPr sz="3628" b="0" i="0" u="none" strike="noStrike" cap="none" spc="0" baseline="0">
          <a:ln>
            <a:noFill/>
          </a:ln>
          <a:solidFill>
            <a:srgbClr val="000000"/>
          </a:solidFill>
          <a:uFillTx/>
          <a:latin typeface="Helvetica Neue"/>
          <a:ea typeface="Helvetica Neue"/>
          <a:cs typeface="Helvetica Neue"/>
          <a:sym typeface="Helvetica Neue"/>
        </a:defRPr>
      </a:lvl4pPr>
      <a:lvl5pPr marL="1969886" marR="0" indent="-503925" algn="l" defTabSz="677353" rtl="0" latinLnBrk="0">
        <a:lnSpc>
          <a:spcPct val="100000"/>
        </a:lnSpc>
        <a:spcBef>
          <a:spcPts val="4865"/>
        </a:spcBef>
        <a:spcAft>
          <a:spcPts val="0"/>
        </a:spcAft>
        <a:buClrTx/>
        <a:buSzPct val="145000"/>
        <a:buFontTx/>
        <a:buChar char="•"/>
        <a:tabLst/>
        <a:defRPr sz="3628" b="0" i="0" u="none" strike="noStrike" cap="none" spc="0" baseline="0">
          <a:ln>
            <a:noFill/>
          </a:ln>
          <a:solidFill>
            <a:srgbClr val="000000"/>
          </a:solidFill>
          <a:uFillTx/>
          <a:latin typeface="Helvetica Neue"/>
          <a:ea typeface="Helvetica Neue"/>
          <a:cs typeface="Helvetica Neue"/>
          <a:sym typeface="Helvetica Neue"/>
        </a:defRPr>
      </a:lvl5pPr>
      <a:lvl6pPr marL="2336376" marR="0" indent="-503925" algn="l" defTabSz="677353" rtl="0" latinLnBrk="0">
        <a:lnSpc>
          <a:spcPct val="100000"/>
        </a:lnSpc>
        <a:spcBef>
          <a:spcPts val="4865"/>
        </a:spcBef>
        <a:spcAft>
          <a:spcPts val="0"/>
        </a:spcAft>
        <a:buClrTx/>
        <a:buSzPct val="145000"/>
        <a:buFontTx/>
        <a:buChar char="•"/>
        <a:tabLst/>
        <a:defRPr sz="3628" b="0" i="0" u="none" strike="noStrike" cap="none" spc="0" baseline="0">
          <a:ln>
            <a:noFill/>
          </a:ln>
          <a:solidFill>
            <a:srgbClr val="000000"/>
          </a:solidFill>
          <a:uFillTx/>
          <a:latin typeface="Helvetica Neue"/>
          <a:ea typeface="Helvetica Neue"/>
          <a:cs typeface="Helvetica Neue"/>
          <a:sym typeface="Helvetica Neue"/>
        </a:defRPr>
      </a:lvl6pPr>
      <a:lvl7pPr marL="2702866" marR="0" indent="-503925" algn="l" defTabSz="677353" rtl="0" latinLnBrk="0">
        <a:lnSpc>
          <a:spcPct val="100000"/>
        </a:lnSpc>
        <a:spcBef>
          <a:spcPts val="4865"/>
        </a:spcBef>
        <a:spcAft>
          <a:spcPts val="0"/>
        </a:spcAft>
        <a:buClrTx/>
        <a:buSzPct val="145000"/>
        <a:buFontTx/>
        <a:buChar char="•"/>
        <a:tabLst/>
        <a:defRPr sz="3628" b="0" i="0" u="none" strike="noStrike" cap="none" spc="0" baseline="0">
          <a:ln>
            <a:noFill/>
          </a:ln>
          <a:solidFill>
            <a:srgbClr val="000000"/>
          </a:solidFill>
          <a:uFillTx/>
          <a:latin typeface="Helvetica Neue"/>
          <a:ea typeface="Helvetica Neue"/>
          <a:cs typeface="Helvetica Neue"/>
          <a:sym typeface="Helvetica Neue"/>
        </a:defRPr>
      </a:lvl7pPr>
      <a:lvl8pPr marL="3069356" marR="0" indent="-503925" algn="l" defTabSz="677353" rtl="0" latinLnBrk="0">
        <a:lnSpc>
          <a:spcPct val="100000"/>
        </a:lnSpc>
        <a:spcBef>
          <a:spcPts val="4865"/>
        </a:spcBef>
        <a:spcAft>
          <a:spcPts val="0"/>
        </a:spcAft>
        <a:buClrTx/>
        <a:buSzPct val="145000"/>
        <a:buFontTx/>
        <a:buChar char="•"/>
        <a:tabLst/>
        <a:defRPr sz="3628" b="0" i="0" u="none" strike="noStrike" cap="none" spc="0" baseline="0">
          <a:ln>
            <a:noFill/>
          </a:ln>
          <a:solidFill>
            <a:srgbClr val="000000"/>
          </a:solidFill>
          <a:uFillTx/>
          <a:latin typeface="Helvetica Neue"/>
          <a:ea typeface="Helvetica Neue"/>
          <a:cs typeface="Helvetica Neue"/>
          <a:sym typeface="Helvetica Neue"/>
        </a:defRPr>
      </a:lvl8pPr>
      <a:lvl9pPr marL="3435847" marR="0" indent="-503925" algn="l" defTabSz="677353" rtl="0" latinLnBrk="0">
        <a:lnSpc>
          <a:spcPct val="100000"/>
        </a:lnSpc>
        <a:spcBef>
          <a:spcPts val="4865"/>
        </a:spcBef>
        <a:spcAft>
          <a:spcPts val="0"/>
        </a:spcAft>
        <a:buClrTx/>
        <a:buSzPct val="145000"/>
        <a:buFontTx/>
        <a:buChar char="•"/>
        <a:tabLst/>
        <a:defRPr sz="3628" b="0" i="0" u="none" strike="noStrike" cap="none" spc="0" baseline="0">
          <a:ln>
            <a:noFill/>
          </a:ln>
          <a:solidFill>
            <a:srgbClr val="000000"/>
          </a:solidFill>
          <a:uFillTx/>
          <a:latin typeface="Helvetica Neue"/>
          <a:ea typeface="Helvetica Neue"/>
          <a:cs typeface="Helvetica Neue"/>
          <a:sym typeface="Helvetica Neue"/>
        </a:defRPr>
      </a:lvl9pPr>
    </p:bodyStyle>
    <p:otherStyle>
      <a:lvl1pPr marL="0" marR="0" indent="0" algn="ctr" defTabSz="677353" rtl="0" latinLnBrk="0">
        <a:lnSpc>
          <a:spcPct val="100000"/>
        </a:lnSpc>
        <a:spcBef>
          <a:spcPts val="0"/>
        </a:spcBef>
        <a:spcAft>
          <a:spcPts val="0"/>
        </a:spcAft>
        <a:buClrTx/>
        <a:buSzTx/>
        <a:buFontTx/>
        <a:buNone/>
        <a:tabLst/>
        <a:defRPr sz="1814" b="0" i="0" u="none" strike="noStrike" cap="none" spc="0" baseline="0">
          <a:ln>
            <a:noFill/>
          </a:ln>
          <a:solidFill>
            <a:schemeClr val="tx1"/>
          </a:solidFill>
          <a:uFillTx/>
          <a:latin typeface="+mn-lt"/>
          <a:ea typeface="+mn-ea"/>
          <a:cs typeface="+mn-cs"/>
          <a:sym typeface="Helvetica Neue Light"/>
        </a:defRPr>
      </a:lvl1pPr>
      <a:lvl2pPr marL="0" marR="0" indent="188481" algn="ctr" defTabSz="677353" rtl="0" latinLnBrk="0">
        <a:lnSpc>
          <a:spcPct val="100000"/>
        </a:lnSpc>
        <a:spcBef>
          <a:spcPts val="0"/>
        </a:spcBef>
        <a:spcAft>
          <a:spcPts val="0"/>
        </a:spcAft>
        <a:buClrTx/>
        <a:buSzTx/>
        <a:buFontTx/>
        <a:buNone/>
        <a:tabLst/>
        <a:defRPr sz="1814" b="0" i="0" u="none" strike="noStrike" cap="none" spc="0" baseline="0">
          <a:ln>
            <a:noFill/>
          </a:ln>
          <a:solidFill>
            <a:schemeClr val="tx1"/>
          </a:solidFill>
          <a:uFillTx/>
          <a:latin typeface="+mn-lt"/>
          <a:ea typeface="+mn-ea"/>
          <a:cs typeface="+mn-cs"/>
          <a:sym typeface="Helvetica Neue Light"/>
        </a:defRPr>
      </a:lvl2pPr>
      <a:lvl3pPr marL="0" marR="0" indent="376961" algn="ctr" defTabSz="677353" rtl="0" latinLnBrk="0">
        <a:lnSpc>
          <a:spcPct val="100000"/>
        </a:lnSpc>
        <a:spcBef>
          <a:spcPts val="0"/>
        </a:spcBef>
        <a:spcAft>
          <a:spcPts val="0"/>
        </a:spcAft>
        <a:buClrTx/>
        <a:buSzTx/>
        <a:buFontTx/>
        <a:buNone/>
        <a:tabLst/>
        <a:defRPr sz="1814" b="0" i="0" u="none" strike="noStrike" cap="none" spc="0" baseline="0">
          <a:ln>
            <a:noFill/>
          </a:ln>
          <a:solidFill>
            <a:schemeClr val="tx1"/>
          </a:solidFill>
          <a:uFillTx/>
          <a:latin typeface="+mn-lt"/>
          <a:ea typeface="+mn-ea"/>
          <a:cs typeface="+mn-cs"/>
          <a:sym typeface="Helvetica Neue Light"/>
        </a:defRPr>
      </a:lvl3pPr>
      <a:lvl4pPr marL="0" marR="0" indent="565442" algn="ctr" defTabSz="677353" rtl="0" latinLnBrk="0">
        <a:lnSpc>
          <a:spcPct val="100000"/>
        </a:lnSpc>
        <a:spcBef>
          <a:spcPts val="0"/>
        </a:spcBef>
        <a:spcAft>
          <a:spcPts val="0"/>
        </a:spcAft>
        <a:buClrTx/>
        <a:buSzTx/>
        <a:buFontTx/>
        <a:buNone/>
        <a:tabLst/>
        <a:defRPr sz="1814" b="0" i="0" u="none" strike="noStrike" cap="none" spc="0" baseline="0">
          <a:ln>
            <a:noFill/>
          </a:ln>
          <a:solidFill>
            <a:schemeClr val="tx1"/>
          </a:solidFill>
          <a:uFillTx/>
          <a:latin typeface="+mn-lt"/>
          <a:ea typeface="+mn-ea"/>
          <a:cs typeface="+mn-cs"/>
          <a:sym typeface="Helvetica Neue Light"/>
        </a:defRPr>
      </a:lvl4pPr>
      <a:lvl5pPr marL="0" marR="0" indent="753923" algn="ctr" defTabSz="677353" rtl="0" latinLnBrk="0">
        <a:lnSpc>
          <a:spcPct val="100000"/>
        </a:lnSpc>
        <a:spcBef>
          <a:spcPts val="0"/>
        </a:spcBef>
        <a:spcAft>
          <a:spcPts val="0"/>
        </a:spcAft>
        <a:buClrTx/>
        <a:buSzTx/>
        <a:buFontTx/>
        <a:buNone/>
        <a:tabLst/>
        <a:defRPr sz="1814" b="0" i="0" u="none" strike="noStrike" cap="none" spc="0" baseline="0">
          <a:ln>
            <a:noFill/>
          </a:ln>
          <a:solidFill>
            <a:schemeClr val="tx1"/>
          </a:solidFill>
          <a:uFillTx/>
          <a:latin typeface="+mn-lt"/>
          <a:ea typeface="+mn-ea"/>
          <a:cs typeface="+mn-cs"/>
          <a:sym typeface="Helvetica Neue Light"/>
        </a:defRPr>
      </a:lvl5pPr>
      <a:lvl6pPr marL="0" marR="0" indent="942404" algn="ctr" defTabSz="677353" rtl="0" latinLnBrk="0">
        <a:lnSpc>
          <a:spcPct val="100000"/>
        </a:lnSpc>
        <a:spcBef>
          <a:spcPts val="0"/>
        </a:spcBef>
        <a:spcAft>
          <a:spcPts val="0"/>
        </a:spcAft>
        <a:buClrTx/>
        <a:buSzTx/>
        <a:buFontTx/>
        <a:buNone/>
        <a:tabLst/>
        <a:defRPr sz="1814" b="0" i="0" u="none" strike="noStrike" cap="none" spc="0" baseline="0">
          <a:ln>
            <a:noFill/>
          </a:ln>
          <a:solidFill>
            <a:schemeClr val="tx1"/>
          </a:solidFill>
          <a:uFillTx/>
          <a:latin typeface="+mn-lt"/>
          <a:ea typeface="+mn-ea"/>
          <a:cs typeface="+mn-cs"/>
          <a:sym typeface="Helvetica Neue Light"/>
        </a:defRPr>
      </a:lvl6pPr>
      <a:lvl7pPr marL="0" marR="0" indent="1130884" algn="ctr" defTabSz="677353" rtl="0" latinLnBrk="0">
        <a:lnSpc>
          <a:spcPct val="100000"/>
        </a:lnSpc>
        <a:spcBef>
          <a:spcPts val="0"/>
        </a:spcBef>
        <a:spcAft>
          <a:spcPts val="0"/>
        </a:spcAft>
        <a:buClrTx/>
        <a:buSzTx/>
        <a:buFontTx/>
        <a:buNone/>
        <a:tabLst/>
        <a:defRPr sz="1814" b="0" i="0" u="none" strike="noStrike" cap="none" spc="0" baseline="0">
          <a:ln>
            <a:noFill/>
          </a:ln>
          <a:solidFill>
            <a:schemeClr val="tx1"/>
          </a:solidFill>
          <a:uFillTx/>
          <a:latin typeface="+mn-lt"/>
          <a:ea typeface="+mn-ea"/>
          <a:cs typeface="+mn-cs"/>
          <a:sym typeface="Helvetica Neue Light"/>
        </a:defRPr>
      </a:lvl7pPr>
      <a:lvl8pPr marL="0" marR="0" indent="1319365" algn="ctr" defTabSz="677353" rtl="0" latinLnBrk="0">
        <a:lnSpc>
          <a:spcPct val="100000"/>
        </a:lnSpc>
        <a:spcBef>
          <a:spcPts val="0"/>
        </a:spcBef>
        <a:spcAft>
          <a:spcPts val="0"/>
        </a:spcAft>
        <a:buClrTx/>
        <a:buSzTx/>
        <a:buFontTx/>
        <a:buNone/>
        <a:tabLst/>
        <a:defRPr sz="1814" b="0" i="0" u="none" strike="noStrike" cap="none" spc="0" baseline="0">
          <a:ln>
            <a:noFill/>
          </a:ln>
          <a:solidFill>
            <a:schemeClr val="tx1"/>
          </a:solidFill>
          <a:uFillTx/>
          <a:latin typeface="+mn-lt"/>
          <a:ea typeface="+mn-ea"/>
          <a:cs typeface="+mn-cs"/>
          <a:sym typeface="Helvetica Neue Light"/>
        </a:defRPr>
      </a:lvl8pPr>
      <a:lvl9pPr marL="0" marR="0" indent="1507846" algn="ctr" defTabSz="677353" rtl="0" latinLnBrk="0">
        <a:lnSpc>
          <a:spcPct val="100000"/>
        </a:lnSpc>
        <a:spcBef>
          <a:spcPts val="0"/>
        </a:spcBef>
        <a:spcAft>
          <a:spcPts val="0"/>
        </a:spcAft>
        <a:buClrTx/>
        <a:buSzTx/>
        <a:buFontTx/>
        <a:buNone/>
        <a:tabLst/>
        <a:defRPr sz="1814" b="0" i="0" u="none" strike="noStrike" cap="none" spc="0" baseline="0">
          <a:ln>
            <a:noFill/>
          </a:ln>
          <a:solidFill>
            <a:schemeClr val="tx1"/>
          </a:solidFill>
          <a:uFillTx/>
          <a:latin typeface="+mn-lt"/>
          <a:ea typeface="+mn-ea"/>
          <a:cs typeface="+mn-cs"/>
          <a:sym typeface="Helvetica Neue Light"/>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1005205" y="452375"/>
            <a:ext cx="18093690" cy="276999"/>
          </a:xfrm>
          <a:prstGeom prst="rect">
            <a:avLst/>
          </a:prstGeom>
        </p:spPr>
        <p:txBody>
          <a:bodyPr wrap="square" lIns="0" tIns="0" rIns="0" bIns="0">
            <a:spAutoFit/>
          </a:bodyPr>
          <a:lstStyle>
            <a:lvl1pPr>
              <a:defRPr/>
            </a:lvl1pPr>
          </a:lstStyle>
          <a:p>
            <a:endParaRPr/>
          </a:p>
        </p:txBody>
      </p:sp>
      <p:sp>
        <p:nvSpPr>
          <p:cNvPr id="3" name="Holder 3"/>
          <p:cNvSpPr>
            <a:spLocks noGrp="1"/>
          </p:cNvSpPr>
          <p:nvPr>
            <p:ph type="body" idx="1"/>
          </p:nvPr>
        </p:nvSpPr>
        <p:spPr>
          <a:xfrm>
            <a:off x="1005205" y="2601151"/>
            <a:ext cx="1809369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6835394" y="10517696"/>
            <a:ext cx="6433312" cy="276999"/>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1005205" y="10517696"/>
            <a:ext cx="4623943" cy="276999"/>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6/4/22</a:t>
            </a:fld>
            <a:endParaRPr lang="en-US"/>
          </a:p>
        </p:txBody>
      </p:sp>
      <p:sp>
        <p:nvSpPr>
          <p:cNvPr id="6" name="Holder 6"/>
          <p:cNvSpPr>
            <a:spLocks noGrp="1"/>
          </p:cNvSpPr>
          <p:nvPr>
            <p:ph type="sldNum" sz="quarter" idx="7"/>
          </p:nvPr>
        </p:nvSpPr>
        <p:spPr>
          <a:xfrm>
            <a:off x="14474954" y="10517696"/>
            <a:ext cx="4623943" cy="276999"/>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649942635"/>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Lst>
  <p:txStyles>
    <p:titleStyle>
      <a:lvl1pPr>
        <a:defRPr>
          <a:latin typeface="+mj-lt"/>
          <a:ea typeface="+mj-ea"/>
          <a:cs typeface="+mj-cs"/>
        </a:defRPr>
      </a:lvl1pPr>
    </p:titleStyle>
    <p:bodyStyle>
      <a:lvl1pPr marL="0">
        <a:defRPr>
          <a:latin typeface="+mn-lt"/>
          <a:ea typeface="+mn-ea"/>
          <a:cs typeface="+mn-cs"/>
        </a:defRPr>
      </a:lvl1pPr>
      <a:lvl2pPr marL="457179">
        <a:defRPr>
          <a:latin typeface="+mn-lt"/>
          <a:ea typeface="+mn-ea"/>
          <a:cs typeface="+mn-cs"/>
        </a:defRPr>
      </a:lvl2pPr>
      <a:lvl3pPr marL="914357">
        <a:defRPr>
          <a:latin typeface="+mn-lt"/>
          <a:ea typeface="+mn-ea"/>
          <a:cs typeface="+mn-cs"/>
        </a:defRPr>
      </a:lvl3pPr>
      <a:lvl4pPr marL="1371536">
        <a:defRPr>
          <a:latin typeface="+mn-lt"/>
          <a:ea typeface="+mn-ea"/>
          <a:cs typeface="+mn-cs"/>
        </a:defRPr>
      </a:lvl4pPr>
      <a:lvl5pPr marL="1828715">
        <a:defRPr>
          <a:latin typeface="+mn-lt"/>
          <a:ea typeface="+mn-ea"/>
          <a:cs typeface="+mn-cs"/>
        </a:defRPr>
      </a:lvl5pPr>
      <a:lvl6pPr marL="2285893">
        <a:defRPr>
          <a:latin typeface="+mn-lt"/>
          <a:ea typeface="+mn-ea"/>
          <a:cs typeface="+mn-cs"/>
        </a:defRPr>
      </a:lvl6pPr>
      <a:lvl7pPr marL="2743072">
        <a:defRPr>
          <a:latin typeface="+mn-lt"/>
          <a:ea typeface="+mn-ea"/>
          <a:cs typeface="+mn-cs"/>
        </a:defRPr>
      </a:lvl7pPr>
      <a:lvl8pPr marL="3200252">
        <a:defRPr>
          <a:latin typeface="+mn-lt"/>
          <a:ea typeface="+mn-ea"/>
          <a:cs typeface="+mn-cs"/>
        </a:defRPr>
      </a:lvl8pPr>
      <a:lvl9pPr marL="3657431">
        <a:defRPr>
          <a:latin typeface="+mn-lt"/>
          <a:ea typeface="+mn-ea"/>
          <a:cs typeface="+mn-cs"/>
        </a:defRPr>
      </a:lvl9pPr>
    </p:bodyStyle>
    <p:otherStyle>
      <a:lvl1pPr marL="0">
        <a:defRPr>
          <a:latin typeface="+mn-lt"/>
          <a:ea typeface="+mn-ea"/>
          <a:cs typeface="+mn-cs"/>
        </a:defRPr>
      </a:lvl1pPr>
      <a:lvl2pPr marL="457179">
        <a:defRPr>
          <a:latin typeface="+mn-lt"/>
          <a:ea typeface="+mn-ea"/>
          <a:cs typeface="+mn-cs"/>
        </a:defRPr>
      </a:lvl2pPr>
      <a:lvl3pPr marL="914357">
        <a:defRPr>
          <a:latin typeface="+mn-lt"/>
          <a:ea typeface="+mn-ea"/>
          <a:cs typeface="+mn-cs"/>
        </a:defRPr>
      </a:lvl3pPr>
      <a:lvl4pPr marL="1371536">
        <a:defRPr>
          <a:latin typeface="+mn-lt"/>
          <a:ea typeface="+mn-ea"/>
          <a:cs typeface="+mn-cs"/>
        </a:defRPr>
      </a:lvl4pPr>
      <a:lvl5pPr marL="1828715">
        <a:defRPr>
          <a:latin typeface="+mn-lt"/>
          <a:ea typeface="+mn-ea"/>
          <a:cs typeface="+mn-cs"/>
        </a:defRPr>
      </a:lvl5pPr>
      <a:lvl6pPr marL="2285893">
        <a:defRPr>
          <a:latin typeface="+mn-lt"/>
          <a:ea typeface="+mn-ea"/>
          <a:cs typeface="+mn-cs"/>
        </a:defRPr>
      </a:lvl6pPr>
      <a:lvl7pPr marL="2743072">
        <a:defRPr>
          <a:latin typeface="+mn-lt"/>
          <a:ea typeface="+mn-ea"/>
          <a:cs typeface="+mn-cs"/>
        </a:defRPr>
      </a:lvl7pPr>
      <a:lvl8pPr marL="3200252">
        <a:defRPr>
          <a:latin typeface="+mn-lt"/>
          <a:ea typeface="+mn-ea"/>
          <a:cs typeface="+mn-cs"/>
        </a:defRPr>
      </a:lvl8pPr>
      <a:lvl9pPr marL="3657431">
        <a:defRPr>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1005205" y="452374"/>
            <a:ext cx="18093690" cy="1809496"/>
          </a:xfrm>
          <a:prstGeom prst="rect">
            <a:avLst/>
          </a:prstGeom>
        </p:spPr>
        <p:txBody>
          <a:bodyPr wrap="square" lIns="0" tIns="0" rIns="0" bIns="0">
            <a:spAutoFit/>
          </a:bodyPr>
          <a:lstStyle>
            <a:lvl1pPr>
              <a:defRPr/>
            </a:lvl1pPr>
          </a:lstStyle>
          <a:p>
            <a:endParaRPr/>
          </a:p>
        </p:txBody>
      </p:sp>
      <p:sp>
        <p:nvSpPr>
          <p:cNvPr id="3" name="Holder 3"/>
          <p:cNvSpPr>
            <a:spLocks noGrp="1"/>
          </p:cNvSpPr>
          <p:nvPr>
            <p:ph type="body" idx="1"/>
          </p:nvPr>
        </p:nvSpPr>
        <p:spPr>
          <a:xfrm>
            <a:off x="1005205" y="2601150"/>
            <a:ext cx="18093690" cy="7464171"/>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6835394" y="10517696"/>
            <a:ext cx="6433312" cy="565467"/>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1005205" y="10517696"/>
            <a:ext cx="4623943" cy="565467"/>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6/4/22</a:t>
            </a:fld>
            <a:endParaRPr lang="en-US"/>
          </a:p>
        </p:txBody>
      </p:sp>
      <p:sp>
        <p:nvSpPr>
          <p:cNvPr id="6" name="Holder 6"/>
          <p:cNvSpPr>
            <a:spLocks noGrp="1"/>
          </p:cNvSpPr>
          <p:nvPr>
            <p:ph type="sldNum" sz="quarter" idx="7"/>
          </p:nvPr>
        </p:nvSpPr>
        <p:spPr>
          <a:xfrm>
            <a:off x="14474953" y="10517696"/>
            <a:ext cx="4623943" cy="565467"/>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301961120"/>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22.xml"/></Relationships>
</file>

<file path=ppt/slides/_rels/slide1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27.xml"/><Relationship Id="rId4" Type="http://schemas.openxmlformats.org/officeDocument/2006/relationships/image" Target="../media/image6.png"/></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Layout" Target="../slideLayouts/slideLayout27.xml"/></Relationships>
</file>

<file path=ppt/slides/_rels/slide1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jpg"/><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jpg"/><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jpg"/><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jpg"/><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jpg"/><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jpg"/><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jpg"/><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5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5.xml"/></Relationships>
</file>

<file path=ppt/slides/_rels/slide5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jpg"/><Relationship Id="rId1" Type="http://schemas.openxmlformats.org/officeDocument/2006/relationships/slideLayout" Target="../slideLayouts/slideLayout5.xml"/></Relationships>
</file>

<file path=ppt/slides/_rels/slide5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5.xml"/></Relationships>
</file>

<file path=ppt/slides/_rels/slide5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5.xml"/></Relationships>
</file>

<file path=ppt/slides/_rels/slide60.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5.xml"/></Relationships>
</file>

<file path=ppt/slides/_rels/slide6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6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6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5.xml"/></Relationships>
</file>

<file path=ppt/slides/_rels/slide6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5.xml"/></Relationships>
</file>

<file path=ppt/slides/_rels/slide6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5.xml"/></Relationships>
</file>

<file path=ppt/slides/_rels/slide66.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5.xml"/></Relationships>
</file>

<file path=ppt/slides/_rels/slide6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5.xml"/></Relationships>
</file>

<file path=ppt/slides/_rels/slide6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5.xml"/></Relationships>
</file>

<file path=ppt/slides/_rels/slide6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5.xml"/></Relationships>
</file>

<file path=ppt/slides/_rels/slide7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5.xml"/></Relationships>
</file>

<file path=ppt/slides/_rels/slide7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5.xml"/></Relationships>
</file>

<file path=ppt/slides/_rels/slide7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5.xml"/></Relationships>
</file>

<file path=ppt/slides/_rels/slide7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5.xml"/></Relationships>
</file>

<file path=ppt/slides/_rels/slide7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5.xml"/></Relationships>
</file>

<file path=ppt/slides/_rels/slide7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9.xml"/><Relationship Id="rId1" Type="http://schemas.openxmlformats.org/officeDocument/2006/relationships/slideLayout" Target="../slideLayouts/slideLayout5.xml"/><Relationship Id="rId4" Type="http://schemas.openxmlformats.org/officeDocument/2006/relationships/image" Target="../media/image21.png"/></Relationships>
</file>

<file path=ppt/slides/_rels/slide7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5.xml"/></Relationships>
</file>

<file path=ppt/slides/_rels/slide7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7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5.xml"/></Relationships>
</file>

<file path=ppt/slides/_rels/slide7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5.xml"/></Relationships>
</file>

<file path=ppt/slides/_rels/slide8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extBox 7"/>
          <p:cNvSpPr txBox="1"/>
          <p:nvPr/>
        </p:nvSpPr>
        <p:spPr>
          <a:xfrm>
            <a:off x="2127250" y="2835275"/>
            <a:ext cx="15773400" cy="2554545"/>
          </a:xfrm>
          <a:prstGeom prst="rect">
            <a:avLst/>
          </a:prstGeom>
          <a:noFill/>
          <a:effectLst>
            <a:outerShdw blurRad="50800" dist="50800" dir="5400000" algn="ctr" rotWithShape="0">
              <a:schemeClr val="tx1"/>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white"/>
                </a:solidFill>
                <a:effectLst/>
                <a:uLnTx/>
                <a:uFillTx/>
                <a:latin typeface="Helvetica Neue" panose="02000503000000020004" pitchFamily="2" charset="0"/>
                <a:ea typeface="+mn-ea"/>
                <a:cs typeface="+mn-cs"/>
              </a:rPr>
              <a:t>“Repent, for the kingdom</a:t>
            </a:r>
            <a:br>
              <a:rPr kumimoji="0" lang="en-US" sz="8000" b="1" i="0" u="none" strike="noStrike" kern="1200" cap="none" spc="0" normalizeH="0" baseline="0" noProof="0" dirty="0">
                <a:ln>
                  <a:noFill/>
                </a:ln>
                <a:solidFill>
                  <a:prstClr val="white"/>
                </a:solidFill>
                <a:effectLst/>
                <a:uLnTx/>
                <a:uFillTx/>
                <a:latin typeface="Helvetica Neue" panose="02000503000000020004" pitchFamily="2" charset="0"/>
                <a:ea typeface="+mn-ea"/>
                <a:cs typeface="+mn-cs"/>
              </a:rPr>
            </a:br>
            <a:r>
              <a:rPr kumimoji="0" lang="en-US" sz="8000" b="1" i="0" u="none" strike="noStrike" kern="1200" cap="none" spc="0" normalizeH="0" baseline="0" noProof="0" dirty="0">
                <a:ln>
                  <a:noFill/>
                </a:ln>
                <a:solidFill>
                  <a:prstClr val="white"/>
                </a:solidFill>
                <a:effectLst/>
                <a:uLnTx/>
                <a:uFillTx/>
                <a:latin typeface="Helvetica Neue" panose="02000503000000020004" pitchFamily="2" charset="0"/>
                <a:ea typeface="+mn-ea"/>
                <a:cs typeface="+mn-cs"/>
              </a:rPr>
              <a:t>of heaven is at hand.”</a:t>
            </a:r>
          </a:p>
        </p:txBody>
      </p:sp>
      <p:sp>
        <p:nvSpPr>
          <p:cNvPr id="9" name="TextBox 8"/>
          <p:cNvSpPr txBox="1"/>
          <p:nvPr/>
        </p:nvSpPr>
        <p:spPr>
          <a:xfrm>
            <a:off x="5819775" y="6340475"/>
            <a:ext cx="8388350" cy="923330"/>
          </a:xfrm>
          <a:prstGeom prst="rect">
            <a:avLst/>
          </a:prstGeom>
          <a:noFill/>
          <a:effectLst>
            <a:outerShdw blurRad="50800" dist="50800" dir="5400000" algn="ctr" rotWithShape="0">
              <a:schemeClr val="tx1"/>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1" u="none" strike="noStrike" kern="1200" cap="none" spc="0" normalizeH="0" baseline="0" noProof="0" dirty="0">
                <a:ln>
                  <a:noFill/>
                </a:ln>
                <a:solidFill>
                  <a:srgbClr val="FFC000"/>
                </a:solidFill>
                <a:effectLst/>
                <a:uLnTx/>
                <a:uFillTx/>
                <a:latin typeface="Helvetica Neue" panose="02000503000000020004" pitchFamily="2" charset="0"/>
                <a:ea typeface="+mn-ea"/>
                <a:cs typeface="+mn-cs"/>
              </a:rPr>
              <a:t>Matthew 3:2</a:t>
            </a:r>
          </a:p>
        </p:txBody>
      </p:sp>
    </p:spTree>
    <p:extLst>
      <p:ext uri="{BB962C8B-B14F-4D97-AF65-F5344CB8AC3E}">
        <p14:creationId xmlns:p14="http://schemas.microsoft.com/office/powerpoint/2010/main" val="8311202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extBox 7"/>
          <p:cNvSpPr txBox="1"/>
          <p:nvPr/>
        </p:nvSpPr>
        <p:spPr>
          <a:xfrm>
            <a:off x="2127250" y="1453525"/>
            <a:ext cx="15773400" cy="8402300"/>
          </a:xfrm>
          <a:prstGeom prst="rect">
            <a:avLst/>
          </a:prstGeom>
          <a:noFill/>
          <a:effectLst>
            <a:outerShdw blurRad="50800" dist="50800" dir="5400000" algn="ctr" rotWithShape="0">
              <a:schemeClr val="tx1"/>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uLnTx/>
                <a:uFillTx/>
                <a:latin typeface="Helvetica Neue" panose="02000503000000020004" pitchFamily="2" charset="0"/>
                <a:ea typeface="+mn-ea"/>
                <a:cs typeface="+mn-cs"/>
              </a:rPr>
              <a:t>“Day after day is passing into eternity, bringing us </a:t>
            </a:r>
            <a:r>
              <a:rPr kumimoji="0" lang="en-US" sz="5400" b="1" i="0" u="none" strike="noStrike" kern="1200" cap="none" spc="0" normalizeH="0" baseline="0" noProof="0" dirty="0">
                <a:ln>
                  <a:noFill/>
                </a:ln>
                <a:solidFill>
                  <a:srgbClr val="FFC000"/>
                </a:solidFill>
                <a:effectLst/>
                <a:uLnTx/>
                <a:uFillTx/>
                <a:latin typeface="Helvetica Neue" panose="02000503000000020004" pitchFamily="2" charset="0"/>
                <a:ea typeface="+mn-ea"/>
                <a:cs typeface="+mn-cs"/>
              </a:rPr>
              <a:t>nearer to the close of probation. </a:t>
            </a:r>
            <a:r>
              <a:rPr kumimoji="0" lang="en-US" sz="5400" b="1" i="0" u="none" strike="noStrike" kern="1200" cap="none" spc="0" normalizeH="0" baseline="0" noProof="0" dirty="0">
                <a:ln>
                  <a:noFill/>
                </a:ln>
                <a:solidFill>
                  <a:prstClr val="white"/>
                </a:solidFill>
                <a:effectLst/>
                <a:uLnTx/>
                <a:uFillTx/>
                <a:latin typeface="Helvetica Neue" panose="02000503000000020004" pitchFamily="2" charset="0"/>
                <a:ea typeface="+mn-ea"/>
                <a:cs typeface="+mn-cs"/>
              </a:rPr>
              <a:t>As never before </a:t>
            </a:r>
            <a:r>
              <a:rPr kumimoji="0" lang="en-US" sz="5400" b="1" i="0" u="none" strike="noStrike" kern="1200" cap="none" spc="0" normalizeH="0" baseline="0" noProof="0" dirty="0">
                <a:ln>
                  <a:noFill/>
                </a:ln>
                <a:solidFill>
                  <a:srgbClr val="FFC000"/>
                </a:solidFill>
                <a:effectLst/>
                <a:uLnTx/>
                <a:uFillTx/>
                <a:latin typeface="Helvetica Neue" panose="02000503000000020004" pitchFamily="2" charset="0"/>
                <a:ea typeface="+mn-ea"/>
                <a:cs typeface="+mn-cs"/>
              </a:rPr>
              <a:t>we must pray for the Holy Spirit</a:t>
            </a:r>
            <a:r>
              <a:rPr kumimoji="0" lang="en-US" sz="5400" b="1" i="0" u="none" strike="noStrike" kern="1200" cap="none" spc="0" normalizeH="0" baseline="0" noProof="0" dirty="0">
                <a:ln>
                  <a:noFill/>
                </a:ln>
                <a:solidFill>
                  <a:prstClr val="white"/>
                </a:solidFill>
                <a:effectLst/>
                <a:uLnTx/>
                <a:uFillTx/>
                <a:latin typeface="Helvetica Neue" panose="02000503000000020004" pitchFamily="2" charset="0"/>
                <a:ea typeface="+mn-ea"/>
                <a:cs typeface="+mn-cs"/>
              </a:rPr>
              <a:t> to be more abundantly bestowed upon us, and we must look for its </a:t>
            </a:r>
            <a:r>
              <a:rPr kumimoji="0" lang="en-US" sz="5400" b="1" i="0" u="none" strike="noStrike" kern="1200" cap="none" spc="0" normalizeH="0" baseline="0" noProof="0" dirty="0">
                <a:ln>
                  <a:noFill/>
                </a:ln>
                <a:solidFill>
                  <a:srgbClr val="FFC000"/>
                </a:solidFill>
                <a:effectLst/>
                <a:uLnTx/>
                <a:uFillTx/>
                <a:latin typeface="Helvetica Neue" panose="02000503000000020004" pitchFamily="2" charset="0"/>
                <a:ea typeface="+mn-ea"/>
                <a:cs typeface="+mn-cs"/>
              </a:rPr>
              <a:t>sanctifying influence to come upon the workers</a:t>
            </a:r>
            <a:r>
              <a:rPr kumimoji="0" lang="en-US" sz="5400" b="1" i="0" u="none" strike="noStrike" kern="1200" cap="none" spc="0" normalizeH="0" baseline="0" noProof="0" dirty="0">
                <a:ln>
                  <a:noFill/>
                </a:ln>
                <a:solidFill>
                  <a:prstClr val="white"/>
                </a:solidFill>
                <a:effectLst/>
                <a:uLnTx/>
                <a:uFillTx/>
                <a:latin typeface="Helvetica Neue" panose="02000503000000020004" pitchFamily="2" charset="0"/>
                <a:ea typeface="+mn-ea"/>
                <a:cs typeface="+mn-cs"/>
              </a:rPr>
              <a:t>, that those for whom they labor </a:t>
            </a:r>
            <a:r>
              <a:rPr kumimoji="0" lang="en-US" sz="5400" b="1" i="0" u="none" strike="noStrike" kern="1200" cap="none" spc="0" normalizeH="0" baseline="0" noProof="0" dirty="0">
                <a:ln>
                  <a:noFill/>
                </a:ln>
                <a:solidFill>
                  <a:srgbClr val="FFC000"/>
                </a:solidFill>
                <a:effectLst/>
                <a:uLnTx/>
                <a:uFillTx/>
                <a:latin typeface="Helvetica Neue" panose="02000503000000020004" pitchFamily="2" charset="0"/>
                <a:ea typeface="+mn-ea"/>
                <a:cs typeface="+mn-cs"/>
              </a:rPr>
              <a:t>may know that they have been with Jesus</a:t>
            </a:r>
            <a:r>
              <a:rPr kumimoji="0" lang="en-US" sz="5400" b="1" i="0" u="none" strike="noStrike" kern="1200" cap="none" spc="0" normalizeH="0" baseline="0" noProof="0" dirty="0">
                <a:ln>
                  <a:noFill/>
                </a:ln>
                <a:solidFill>
                  <a:prstClr val="white"/>
                </a:solidFill>
                <a:effectLst/>
                <a:uLnTx/>
                <a:uFillTx/>
                <a:latin typeface="Helvetica Neue" panose="02000503000000020004" pitchFamily="2" charset="0"/>
                <a:ea typeface="+mn-ea"/>
                <a:cs typeface="+mn-cs"/>
              </a:rPr>
              <a:t> and have learned of Him.”</a:t>
            </a:r>
          </a:p>
          <a:p>
            <a:pPr marL="0" marR="0" lvl="0" indent="0" algn="ctr" defTabSz="914400" rtl="0" eaLnBrk="1" fontAlgn="auto" latinLnBrk="0" hangingPunct="1">
              <a:lnSpc>
                <a:spcPct val="100000"/>
              </a:lnSpc>
              <a:spcBef>
                <a:spcPts val="0"/>
              </a:spcBef>
              <a:spcAft>
                <a:spcPts val="0"/>
              </a:spcAft>
              <a:buClrTx/>
              <a:buSzTx/>
              <a:buFontTx/>
              <a:buNone/>
              <a:tabLst/>
              <a:defRPr/>
            </a:pPr>
            <a:br>
              <a:rPr kumimoji="0" lang="en-US" sz="4400" b="1" i="1" u="none" strike="noStrike" kern="1200" cap="none" spc="0" normalizeH="0" baseline="0" noProof="0" dirty="0">
                <a:ln>
                  <a:noFill/>
                </a:ln>
                <a:solidFill>
                  <a:srgbClr val="FFC000"/>
                </a:solidFill>
                <a:effectLst/>
                <a:uLnTx/>
                <a:uFillTx/>
                <a:latin typeface="Helvetica Neue" panose="02000503000000020004" pitchFamily="2" charset="0"/>
                <a:ea typeface="+mn-ea"/>
                <a:cs typeface="+mn-cs"/>
              </a:rPr>
            </a:br>
            <a:r>
              <a:rPr kumimoji="0" lang="en-US" sz="4400" b="1" i="1" u="none" strike="noStrike" kern="1200" cap="none" spc="0" normalizeH="0" baseline="0" noProof="0" dirty="0">
                <a:ln>
                  <a:noFill/>
                </a:ln>
                <a:solidFill>
                  <a:srgbClr val="FFC000"/>
                </a:solidFill>
                <a:effectLst/>
                <a:uLnTx/>
                <a:uFillTx/>
                <a:latin typeface="Helvetica Neue" panose="02000503000000020004" pitchFamily="2" charset="0"/>
                <a:ea typeface="+mn-ea"/>
                <a:cs typeface="+mn-cs"/>
              </a:rPr>
              <a:t>—Gospel Workers, Nearing the End</a:t>
            </a:r>
          </a:p>
        </p:txBody>
      </p:sp>
    </p:spTree>
    <p:extLst>
      <p:ext uri="{BB962C8B-B14F-4D97-AF65-F5344CB8AC3E}">
        <p14:creationId xmlns:p14="http://schemas.microsoft.com/office/powerpoint/2010/main" val="23900041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extBox 7"/>
          <p:cNvSpPr txBox="1"/>
          <p:nvPr/>
        </p:nvSpPr>
        <p:spPr>
          <a:xfrm>
            <a:off x="2127250" y="1638191"/>
            <a:ext cx="15773400" cy="8032968"/>
          </a:xfrm>
          <a:prstGeom prst="rect">
            <a:avLst/>
          </a:prstGeom>
          <a:noFill/>
          <a:effectLst>
            <a:outerShdw blurRad="50800" dist="50800" dir="5400000" algn="ctr" rotWithShape="0">
              <a:schemeClr val="tx1"/>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white"/>
                </a:solidFill>
                <a:effectLst/>
                <a:uLnTx/>
                <a:uFillTx/>
                <a:latin typeface="Helvetica Neue" panose="02000503000000020004" pitchFamily="2" charset="0"/>
                <a:ea typeface="+mn-ea"/>
                <a:cs typeface="+mn-cs"/>
              </a:rPr>
              <a:t>“We need </a:t>
            </a:r>
            <a:r>
              <a:rPr kumimoji="0" lang="en-US" sz="6000" b="1" i="0" u="none" strike="noStrike" kern="1200" cap="none" spc="0" normalizeH="0" baseline="0" noProof="0" dirty="0">
                <a:ln>
                  <a:noFill/>
                </a:ln>
                <a:solidFill>
                  <a:srgbClr val="FFC000"/>
                </a:solidFill>
                <a:effectLst/>
                <a:uLnTx/>
                <a:uFillTx/>
                <a:latin typeface="Helvetica Neue" panose="02000503000000020004" pitchFamily="2" charset="0"/>
                <a:ea typeface="+mn-ea"/>
                <a:cs typeface="+mn-cs"/>
              </a:rPr>
              <a:t>spiritual eyesight</a:t>
            </a:r>
            <a:r>
              <a:rPr kumimoji="0" lang="en-US" sz="6000" b="1" i="0" u="none" strike="noStrike" kern="1200" cap="none" spc="0" normalizeH="0" baseline="0" noProof="0" dirty="0">
                <a:ln>
                  <a:noFill/>
                </a:ln>
                <a:solidFill>
                  <a:prstClr val="white"/>
                </a:solidFill>
                <a:effectLst/>
                <a:uLnTx/>
                <a:uFillTx/>
                <a:latin typeface="Helvetica Neue" panose="02000503000000020004" pitchFamily="2" charset="0"/>
                <a:ea typeface="+mn-ea"/>
                <a:cs typeface="+mn-cs"/>
              </a:rPr>
              <a:t>, that we may see </a:t>
            </a:r>
            <a:r>
              <a:rPr kumimoji="0" lang="en-US" sz="6000" b="1" i="0" u="none" strike="noStrike" kern="1200" cap="none" spc="0" normalizeH="0" baseline="0" noProof="0" dirty="0">
                <a:ln>
                  <a:noFill/>
                </a:ln>
                <a:solidFill>
                  <a:srgbClr val="FFC000"/>
                </a:solidFill>
                <a:effectLst/>
                <a:uLnTx/>
                <a:uFillTx/>
                <a:latin typeface="Helvetica Neue" panose="02000503000000020004" pitchFamily="2" charset="0"/>
                <a:ea typeface="+mn-ea"/>
                <a:cs typeface="+mn-cs"/>
              </a:rPr>
              <a:t>the designs of the enemy,</a:t>
            </a:r>
            <a:r>
              <a:rPr kumimoji="0" lang="en-US" sz="6000" b="1" i="0" u="none" strike="noStrike" kern="1200" cap="none" spc="0" normalizeH="0" baseline="0" noProof="0" dirty="0">
                <a:ln>
                  <a:noFill/>
                </a:ln>
                <a:solidFill>
                  <a:prstClr val="white"/>
                </a:solidFill>
                <a:effectLst/>
                <a:uLnTx/>
                <a:uFillTx/>
                <a:latin typeface="Helvetica Neue" panose="02000503000000020004" pitchFamily="2" charset="0"/>
                <a:ea typeface="+mn-ea"/>
                <a:cs typeface="+mn-cs"/>
              </a:rPr>
              <a:t> and as faithful watchmen </a:t>
            </a:r>
            <a:r>
              <a:rPr kumimoji="0" lang="en-US" sz="6000" b="1" i="0" u="none" strike="noStrike" kern="1200" cap="none" spc="0" normalizeH="0" baseline="0" noProof="0" dirty="0">
                <a:ln>
                  <a:noFill/>
                </a:ln>
                <a:solidFill>
                  <a:srgbClr val="FFC000"/>
                </a:solidFill>
                <a:effectLst/>
                <a:uLnTx/>
                <a:uFillTx/>
                <a:latin typeface="Helvetica Neue" panose="02000503000000020004" pitchFamily="2" charset="0"/>
                <a:ea typeface="+mn-ea"/>
                <a:cs typeface="+mn-cs"/>
              </a:rPr>
              <a:t>proclaim the danger. </a:t>
            </a:r>
            <a:r>
              <a:rPr kumimoji="0" lang="en-US" sz="6000" b="1" i="0" u="none" strike="noStrike" kern="1200" cap="none" spc="0" normalizeH="0" baseline="0" noProof="0" dirty="0">
                <a:ln>
                  <a:noFill/>
                </a:ln>
                <a:solidFill>
                  <a:prstClr val="white"/>
                </a:solidFill>
                <a:effectLst/>
                <a:uLnTx/>
                <a:uFillTx/>
                <a:latin typeface="Helvetica Neue" panose="02000503000000020004" pitchFamily="2" charset="0"/>
                <a:ea typeface="+mn-ea"/>
                <a:cs typeface="+mn-cs"/>
              </a:rPr>
              <a:t>We need power from above, that we may understand, as far as the human mind can, the great themes of Christianity and their far-reaching principles.” </a:t>
            </a:r>
          </a:p>
          <a:p>
            <a:pPr marL="0" marR="0" lvl="0" indent="0" algn="ctr" defTabSz="914400" rtl="0" eaLnBrk="1" fontAlgn="auto" latinLnBrk="0" hangingPunct="1">
              <a:lnSpc>
                <a:spcPct val="100000"/>
              </a:lnSpc>
              <a:spcBef>
                <a:spcPts val="0"/>
              </a:spcBef>
              <a:spcAft>
                <a:spcPts val="0"/>
              </a:spcAft>
              <a:buClrTx/>
              <a:buSzTx/>
              <a:buFontTx/>
              <a:buNone/>
              <a:tabLst/>
              <a:defRPr/>
            </a:pPr>
            <a:br>
              <a:rPr kumimoji="0" lang="en-US" sz="4800" b="1" i="0" u="none" strike="noStrike" kern="1200" cap="none" spc="0" normalizeH="0" baseline="0" noProof="0" dirty="0">
                <a:ln>
                  <a:noFill/>
                </a:ln>
                <a:solidFill>
                  <a:prstClr val="white"/>
                </a:solidFill>
                <a:effectLst/>
                <a:uLnTx/>
                <a:uFillTx/>
                <a:latin typeface="Helvetica Neue" panose="02000503000000020004" pitchFamily="2" charset="0"/>
                <a:ea typeface="+mn-ea"/>
                <a:cs typeface="+mn-cs"/>
              </a:rPr>
            </a:br>
            <a:r>
              <a:rPr kumimoji="0" lang="en-US" sz="4800" b="1" i="0" u="none" strike="noStrike" kern="1200" cap="none" spc="0" normalizeH="0" baseline="0" noProof="0" dirty="0">
                <a:ln>
                  <a:noFill/>
                </a:ln>
                <a:solidFill>
                  <a:prstClr val="white"/>
                </a:solidFill>
                <a:effectLst/>
                <a:uLnTx/>
                <a:uFillTx/>
                <a:latin typeface="Helvetica Neue" panose="02000503000000020004" pitchFamily="2" charset="0"/>
                <a:ea typeface="+mn-ea"/>
                <a:cs typeface="+mn-cs"/>
              </a:rPr>
              <a:t>—Gospel Workers, Nearing the End</a:t>
            </a:r>
          </a:p>
        </p:txBody>
      </p:sp>
    </p:spTree>
    <p:extLst>
      <p:ext uri="{BB962C8B-B14F-4D97-AF65-F5344CB8AC3E}">
        <p14:creationId xmlns:p14="http://schemas.microsoft.com/office/powerpoint/2010/main" val="19845299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extBox 7"/>
          <p:cNvSpPr txBox="1"/>
          <p:nvPr/>
        </p:nvSpPr>
        <p:spPr>
          <a:xfrm>
            <a:off x="2165350" y="1430218"/>
            <a:ext cx="15773400" cy="8186857"/>
          </a:xfrm>
          <a:prstGeom prst="rect">
            <a:avLst/>
          </a:prstGeom>
          <a:noFill/>
          <a:effectLst>
            <a:outerShdw blurRad="50800" dist="50800" dir="5400000" algn="ctr" rotWithShape="0">
              <a:schemeClr val="tx1"/>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uLnTx/>
                <a:uFillTx/>
                <a:latin typeface="Helvetica Neue" panose="02000503000000020004" pitchFamily="2" charset="0"/>
                <a:ea typeface="+mn-ea"/>
                <a:cs typeface="+mn-cs"/>
              </a:rPr>
              <a:t>“Those who are </a:t>
            </a:r>
            <a:r>
              <a:rPr kumimoji="0" lang="en-US" sz="5400" b="1" i="0" u="none" strike="noStrike" kern="1200" cap="none" spc="0" normalizeH="0" baseline="0" noProof="0" dirty="0">
                <a:ln>
                  <a:noFill/>
                </a:ln>
                <a:solidFill>
                  <a:srgbClr val="FFC000"/>
                </a:solidFill>
                <a:effectLst/>
                <a:uLnTx/>
                <a:uFillTx/>
                <a:latin typeface="Helvetica Neue" panose="02000503000000020004" pitchFamily="2" charset="0"/>
                <a:ea typeface="+mn-ea"/>
                <a:cs typeface="+mn-cs"/>
              </a:rPr>
              <a:t>under the influence of the Spirit of God </a:t>
            </a:r>
            <a:r>
              <a:rPr kumimoji="0" lang="en-US" sz="5400" b="1" i="0" u="none" strike="noStrike" kern="1200" cap="none" spc="0" normalizeH="0" baseline="0" noProof="0" dirty="0">
                <a:ln>
                  <a:noFill/>
                </a:ln>
                <a:solidFill>
                  <a:prstClr val="white"/>
                </a:solidFill>
                <a:effectLst/>
                <a:uLnTx/>
                <a:uFillTx/>
                <a:latin typeface="Helvetica Neue" panose="02000503000000020004" pitchFamily="2" charset="0"/>
                <a:ea typeface="+mn-ea"/>
                <a:cs typeface="+mn-cs"/>
              </a:rPr>
              <a:t>will </a:t>
            </a:r>
            <a:r>
              <a:rPr kumimoji="0" lang="en-US" sz="5400" b="1" i="0" u="none" strike="noStrike" kern="1200" cap="none" spc="0" normalizeH="0" baseline="0" noProof="0" dirty="0">
                <a:ln>
                  <a:noFill/>
                </a:ln>
                <a:solidFill>
                  <a:srgbClr val="FFC000"/>
                </a:solidFill>
                <a:effectLst/>
                <a:uLnTx/>
                <a:uFillTx/>
                <a:latin typeface="Helvetica Neue" panose="02000503000000020004" pitchFamily="2" charset="0"/>
                <a:ea typeface="+mn-ea"/>
                <a:cs typeface="+mn-cs"/>
              </a:rPr>
              <a:t>NOT</a:t>
            </a:r>
            <a:r>
              <a:rPr kumimoji="0" lang="en-US" sz="5400" b="1" i="0" u="none" strike="noStrike" kern="1200" cap="none" spc="0" normalizeH="0" baseline="0" noProof="0" dirty="0">
                <a:ln>
                  <a:noFill/>
                </a:ln>
                <a:solidFill>
                  <a:prstClr val="white"/>
                </a:solidFill>
                <a:effectLst/>
                <a:uLnTx/>
                <a:uFillTx/>
                <a:latin typeface="Helvetica Neue" panose="02000503000000020004" pitchFamily="2" charset="0"/>
                <a:ea typeface="+mn-ea"/>
                <a:cs typeface="+mn-cs"/>
              </a:rPr>
              <a:t> be </a:t>
            </a:r>
            <a:r>
              <a:rPr kumimoji="0" lang="en-US" sz="5400" b="1" i="0" u="sng" strike="noStrike" kern="1200" cap="none" spc="0" normalizeH="0" baseline="0" noProof="0" dirty="0">
                <a:ln>
                  <a:noFill/>
                </a:ln>
                <a:solidFill>
                  <a:prstClr val="white"/>
                </a:solidFill>
                <a:effectLst/>
                <a:uLnTx/>
                <a:uFillTx/>
                <a:latin typeface="Helvetica Neue" panose="02000503000000020004" pitchFamily="2" charset="0"/>
                <a:ea typeface="+mn-ea"/>
                <a:cs typeface="+mn-cs"/>
              </a:rPr>
              <a:t>fanatical</a:t>
            </a:r>
            <a:r>
              <a:rPr kumimoji="0" lang="en-US" sz="5400" b="1" i="0" u="none" strike="noStrike" kern="1200" cap="none" spc="0" normalizeH="0" baseline="0" noProof="0" dirty="0">
                <a:ln>
                  <a:noFill/>
                </a:ln>
                <a:solidFill>
                  <a:prstClr val="white"/>
                </a:solidFill>
                <a:effectLst/>
                <a:uLnTx/>
                <a:uFillTx/>
                <a:latin typeface="Helvetica Neue" panose="02000503000000020004" pitchFamily="2" charset="0"/>
                <a:ea typeface="+mn-ea"/>
                <a:cs typeface="+mn-cs"/>
              </a:rPr>
              <a:t>, but </a:t>
            </a:r>
            <a:r>
              <a:rPr kumimoji="0" lang="en-US" sz="5400" b="1" i="0" u="none" strike="noStrike" kern="1200" cap="none" spc="0" normalizeH="0" baseline="0" noProof="0" dirty="0">
                <a:ln>
                  <a:noFill/>
                </a:ln>
                <a:solidFill>
                  <a:srgbClr val="FFC000"/>
                </a:solidFill>
                <a:effectLst/>
                <a:uLnTx/>
                <a:uFillTx/>
                <a:latin typeface="Helvetica Neue" panose="02000503000000020004" pitchFamily="2" charset="0"/>
                <a:ea typeface="+mn-ea"/>
                <a:cs typeface="+mn-cs"/>
              </a:rPr>
              <a:t>calm and steadfast</a:t>
            </a:r>
            <a:r>
              <a:rPr kumimoji="0" lang="en-US" sz="5400" b="1" i="0" u="none" strike="noStrike" kern="1200" cap="none" spc="0" normalizeH="0" baseline="0" noProof="0" dirty="0">
                <a:ln>
                  <a:noFill/>
                </a:ln>
                <a:solidFill>
                  <a:prstClr val="white"/>
                </a:solidFill>
                <a:effectLst/>
                <a:uLnTx/>
                <a:uFillTx/>
                <a:latin typeface="Helvetica Neue" panose="02000503000000020004" pitchFamily="2" charset="0"/>
                <a:ea typeface="+mn-ea"/>
                <a:cs typeface="+mn-cs"/>
              </a:rPr>
              <a:t>, free from extravagance in thought, word, or deed. Amid the confusion of delusive doctrines, the Spirit of God will be a guide and a shield to those who have not resisted the evidences of truth, silencing every other voice but that which comes from Him </a:t>
            </a:r>
            <a:br>
              <a:rPr kumimoji="0" lang="en-US" sz="5400" b="1" i="0" u="none" strike="noStrike" kern="1200" cap="none" spc="0" normalizeH="0" baseline="0" noProof="0" dirty="0">
                <a:ln>
                  <a:noFill/>
                </a:ln>
                <a:solidFill>
                  <a:prstClr val="white"/>
                </a:solidFill>
                <a:effectLst/>
                <a:uLnTx/>
                <a:uFillTx/>
                <a:latin typeface="Helvetica Neue" panose="02000503000000020004" pitchFamily="2" charset="0"/>
                <a:ea typeface="+mn-ea"/>
                <a:cs typeface="+mn-cs"/>
              </a:rPr>
            </a:br>
            <a:r>
              <a:rPr kumimoji="0" lang="en-US" sz="5400" b="1" i="0" u="none" strike="noStrike" kern="1200" cap="none" spc="0" normalizeH="0" baseline="0" noProof="0" dirty="0">
                <a:ln>
                  <a:noFill/>
                </a:ln>
                <a:solidFill>
                  <a:prstClr val="white"/>
                </a:solidFill>
                <a:effectLst/>
                <a:uLnTx/>
                <a:uFillTx/>
                <a:latin typeface="Helvetica Neue" panose="02000503000000020004" pitchFamily="2" charset="0"/>
                <a:ea typeface="+mn-ea"/>
                <a:cs typeface="+mn-cs"/>
              </a:rPr>
              <a:t>who is the truth.”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1" u="none" strike="noStrike" kern="1200" cap="none" spc="0" normalizeH="0" baseline="0" noProof="0" dirty="0">
                <a:ln>
                  <a:noFill/>
                </a:ln>
                <a:solidFill>
                  <a:srgbClr val="FFC000"/>
                </a:solidFill>
                <a:effectLst/>
                <a:uLnTx/>
                <a:uFillTx/>
                <a:latin typeface="Helvetica Neue" panose="02000503000000020004" pitchFamily="2" charset="0"/>
                <a:ea typeface="+mn-ea"/>
                <a:cs typeface="+mn-cs"/>
              </a:rPr>
              <a:t>—Gospel Workers, Nearing the End</a:t>
            </a:r>
          </a:p>
        </p:txBody>
      </p:sp>
    </p:spTree>
    <p:extLst>
      <p:ext uri="{BB962C8B-B14F-4D97-AF65-F5344CB8AC3E}">
        <p14:creationId xmlns:p14="http://schemas.microsoft.com/office/powerpoint/2010/main" val="1426942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l="28610" t="12479" r="28610" b="12479"/>
          <a:stretch/>
        </p:blipFill>
        <p:spPr>
          <a:xfrm>
            <a:off x="6590937" y="2347539"/>
            <a:ext cx="6981190" cy="6888536"/>
          </a:xfrm>
          <a:prstGeom prst="rect">
            <a:avLst/>
          </a:prstGeom>
          <a:noFill/>
          <a:ln>
            <a:noFill/>
          </a:ln>
          <a:effectLst>
            <a:outerShdw blurRad="266700" dir="5400000" sx="102000" sy="102000" algn="ctr" rotWithShape="0">
              <a:schemeClr val="tx1"/>
            </a:outerShdw>
          </a:effectLst>
        </p:spPr>
      </p:pic>
      <p:sp>
        <p:nvSpPr>
          <p:cNvPr id="6" name="TextBox 5"/>
          <p:cNvSpPr txBox="1"/>
          <p:nvPr/>
        </p:nvSpPr>
        <p:spPr>
          <a:xfrm>
            <a:off x="12998087" y="3516322"/>
            <a:ext cx="6037036" cy="1107996"/>
          </a:xfrm>
          <a:prstGeom prst="rect">
            <a:avLst/>
          </a:prstGeom>
          <a:noFill/>
          <a:effectLst>
            <a:outerShdw blurRad="50800" dist="50800" dir="5400000" algn="ctr" rotWithShape="0">
              <a:schemeClr val="tx1"/>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prstClr val="white"/>
                </a:solidFill>
                <a:effectLst/>
                <a:uLnTx/>
                <a:uFillTx/>
                <a:latin typeface="Calibri"/>
                <a:ea typeface="+mn-ea"/>
                <a:cs typeface="+mn-cs"/>
              </a:rPr>
              <a:t>Soil Preparation</a:t>
            </a:r>
          </a:p>
        </p:txBody>
      </p:sp>
      <p:sp>
        <p:nvSpPr>
          <p:cNvPr id="10" name="TextBox 9"/>
          <p:cNvSpPr txBox="1"/>
          <p:nvPr/>
        </p:nvSpPr>
        <p:spPr>
          <a:xfrm>
            <a:off x="984250" y="6920143"/>
            <a:ext cx="6407150" cy="1107996"/>
          </a:xfrm>
          <a:prstGeom prst="rect">
            <a:avLst/>
          </a:prstGeom>
          <a:noFill/>
          <a:effectLst>
            <a:outerShdw blurRad="50800" dist="50800" dir="5400000" algn="ctr" rotWithShape="0">
              <a:schemeClr val="tx1"/>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prstClr val="white"/>
                </a:solidFill>
                <a:effectLst/>
                <a:uLnTx/>
                <a:uFillTx/>
                <a:latin typeface="Calibri"/>
                <a:ea typeface="+mn-ea"/>
                <a:cs typeface="+mn-cs"/>
              </a:rPr>
              <a:t>Harvesting</a:t>
            </a:r>
          </a:p>
        </p:txBody>
      </p:sp>
      <p:sp>
        <p:nvSpPr>
          <p:cNvPr id="11" name="TextBox 10"/>
          <p:cNvSpPr txBox="1"/>
          <p:nvPr/>
        </p:nvSpPr>
        <p:spPr>
          <a:xfrm>
            <a:off x="1199598" y="3516322"/>
            <a:ext cx="6407150" cy="1107996"/>
          </a:xfrm>
          <a:prstGeom prst="rect">
            <a:avLst/>
          </a:prstGeom>
          <a:noFill/>
          <a:effectLst>
            <a:outerShdw blurRad="50800" dist="50800" dir="5400000" algn="ctr" rotWithShape="0">
              <a:schemeClr val="tx1"/>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prstClr val="white"/>
                </a:solidFill>
                <a:effectLst/>
                <a:uLnTx/>
                <a:uFillTx/>
                <a:latin typeface="Calibri"/>
                <a:ea typeface="+mn-ea"/>
                <a:cs typeface="+mn-cs"/>
              </a:rPr>
              <a:t>Preservation</a:t>
            </a:r>
          </a:p>
        </p:txBody>
      </p:sp>
      <p:sp>
        <p:nvSpPr>
          <p:cNvPr id="7" name="TextBox 6">
            <a:extLst>
              <a:ext uri="{FF2B5EF4-FFF2-40B4-BE49-F238E27FC236}">
                <a16:creationId xmlns:a16="http://schemas.microsoft.com/office/drawing/2014/main" id="{EFB77E28-AF48-1A4C-B74A-05E3A87C3D59}"/>
              </a:ext>
            </a:extLst>
          </p:cNvPr>
          <p:cNvSpPr txBox="1"/>
          <p:nvPr/>
        </p:nvSpPr>
        <p:spPr>
          <a:xfrm>
            <a:off x="12712702" y="6920143"/>
            <a:ext cx="6037036" cy="1107996"/>
          </a:xfrm>
          <a:prstGeom prst="rect">
            <a:avLst/>
          </a:prstGeom>
          <a:noFill/>
          <a:effectLst>
            <a:outerShdw blurRad="50800" dist="50800" dir="5400000" algn="ctr" rotWithShape="0">
              <a:schemeClr val="tx1"/>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prstClr val="white"/>
                </a:solidFill>
                <a:effectLst/>
                <a:uLnTx/>
                <a:uFillTx/>
                <a:latin typeface="Calibri"/>
                <a:ea typeface="+mn-ea"/>
                <a:cs typeface="+mn-cs"/>
              </a:rPr>
              <a:t>Seed Planting</a:t>
            </a:r>
          </a:p>
        </p:txBody>
      </p:sp>
      <p:sp>
        <p:nvSpPr>
          <p:cNvPr id="8" name="TextBox 7">
            <a:extLst>
              <a:ext uri="{FF2B5EF4-FFF2-40B4-BE49-F238E27FC236}">
                <a16:creationId xmlns:a16="http://schemas.microsoft.com/office/drawing/2014/main" id="{18DE37AD-9FA4-924F-8BE6-CBDBD9F748E4}"/>
              </a:ext>
            </a:extLst>
          </p:cNvPr>
          <p:cNvSpPr txBox="1"/>
          <p:nvPr/>
        </p:nvSpPr>
        <p:spPr>
          <a:xfrm>
            <a:off x="6877957" y="9006451"/>
            <a:ext cx="6407150" cy="1107996"/>
          </a:xfrm>
          <a:prstGeom prst="rect">
            <a:avLst/>
          </a:prstGeom>
          <a:noFill/>
          <a:effectLst>
            <a:outerShdw blurRad="50800" dist="50800" dir="5400000" algn="ctr" rotWithShape="0">
              <a:schemeClr val="tx1"/>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prstClr val="white"/>
                </a:solidFill>
                <a:effectLst/>
                <a:uLnTx/>
                <a:uFillTx/>
                <a:latin typeface="Calibri"/>
                <a:ea typeface="+mn-ea"/>
                <a:cs typeface="+mn-cs"/>
              </a:rPr>
              <a:t>Cultivation</a:t>
            </a:r>
          </a:p>
        </p:txBody>
      </p:sp>
      <p:sp>
        <p:nvSpPr>
          <p:cNvPr id="9" name="TextBox 8">
            <a:extLst>
              <a:ext uri="{FF2B5EF4-FFF2-40B4-BE49-F238E27FC236}">
                <a16:creationId xmlns:a16="http://schemas.microsoft.com/office/drawing/2014/main" id="{BCBE217B-28CD-094C-A313-A0AE05FEB092}"/>
              </a:ext>
            </a:extLst>
          </p:cNvPr>
          <p:cNvSpPr txBox="1"/>
          <p:nvPr/>
        </p:nvSpPr>
        <p:spPr>
          <a:xfrm>
            <a:off x="7241721" y="1433522"/>
            <a:ext cx="6037036" cy="1107996"/>
          </a:xfrm>
          <a:prstGeom prst="rect">
            <a:avLst/>
          </a:prstGeom>
          <a:noFill/>
          <a:effectLst>
            <a:outerShdw blurRad="50800" dist="50800" dir="5400000" algn="ctr" rotWithShape="0">
              <a:schemeClr val="tx1"/>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prstClr val="white"/>
                </a:solidFill>
                <a:effectLst/>
                <a:uLnTx/>
                <a:uFillTx/>
                <a:latin typeface="Calibri"/>
                <a:ea typeface="+mn-ea"/>
                <a:cs typeface="+mn-cs"/>
              </a:rPr>
              <a:t>Self Preparation</a:t>
            </a:r>
          </a:p>
        </p:txBody>
      </p:sp>
    </p:spTree>
    <p:extLst>
      <p:ext uri="{BB962C8B-B14F-4D97-AF65-F5344CB8AC3E}">
        <p14:creationId xmlns:p14="http://schemas.microsoft.com/office/powerpoint/2010/main" val="25326634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28610" t="12479" r="28610" b="12479"/>
          <a:stretch/>
        </p:blipFill>
        <p:spPr>
          <a:xfrm>
            <a:off x="6590937" y="2969510"/>
            <a:ext cx="6981190" cy="6888536"/>
          </a:xfrm>
          <a:prstGeom prst="rect">
            <a:avLst/>
          </a:prstGeom>
          <a:noFill/>
          <a:ln>
            <a:noFill/>
          </a:ln>
          <a:effectLst>
            <a:outerShdw blurRad="266700" dir="5400000" sx="102000" sy="102000" algn="ctr" rotWithShape="0">
              <a:schemeClr val="tx1"/>
            </a:outerShdw>
          </a:effectLst>
        </p:spPr>
      </p:pic>
      <p:sp>
        <p:nvSpPr>
          <p:cNvPr id="6" name="TextBox 5"/>
          <p:cNvSpPr txBox="1"/>
          <p:nvPr/>
        </p:nvSpPr>
        <p:spPr>
          <a:xfrm>
            <a:off x="1050653" y="3154176"/>
            <a:ext cx="6037036" cy="1754326"/>
          </a:xfrm>
          <a:prstGeom prst="rect">
            <a:avLst/>
          </a:prstGeom>
          <a:noFill/>
          <a:effectLst>
            <a:outerShdw blurRad="50800" dist="50800" dir="5400000" algn="ctr" rotWithShape="0">
              <a:schemeClr val="tx1"/>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uLnTx/>
                <a:uFillTx/>
                <a:latin typeface="Calibri"/>
                <a:ea typeface="+mn-ea"/>
                <a:cs typeface="+mn-cs"/>
              </a:rPr>
              <a:t>Baptize, Nurture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1" u="none" strike="noStrike" kern="1200" cap="none" spc="0" normalizeH="0" baseline="0" noProof="0" dirty="0">
                <a:ln>
                  <a:noFill/>
                </a:ln>
                <a:solidFill>
                  <a:prstClr val="white"/>
                </a:solidFill>
                <a:effectLst/>
                <a:uLnTx/>
                <a:uFillTx/>
                <a:latin typeface="Calibri"/>
                <a:ea typeface="+mn-ea"/>
                <a:cs typeface="+mn-cs"/>
              </a:rPr>
              <a:t>(Repeat the process)</a:t>
            </a:r>
          </a:p>
        </p:txBody>
      </p:sp>
      <p:sp>
        <p:nvSpPr>
          <p:cNvPr id="10" name="TextBox 9"/>
          <p:cNvSpPr txBox="1"/>
          <p:nvPr/>
        </p:nvSpPr>
        <p:spPr>
          <a:xfrm>
            <a:off x="11347450" y="7161075"/>
            <a:ext cx="9242878" cy="1754326"/>
          </a:xfrm>
          <a:prstGeom prst="rect">
            <a:avLst/>
          </a:prstGeom>
          <a:noFill/>
          <a:effectLst>
            <a:outerShdw blurRad="50800" dist="50800" dir="5400000" algn="ctr" rotWithShape="0">
              <a:schemeClr val="tx1"/>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uLnTx/>
                <a:uFillTx/>
                <a:latin typeface="Calibri"/>
                <a:ea typeface="+mn-ea"/>
                <a:cs typeface="+mn-cs"/>
              </a:rPr>
              <a:t>Make Friends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1" u="none" strike="noStrike" kern="1200" cap="none" spc="0" normalizeH="0" baseline="0" noProof="0" dirty="0">
                <a:ln>
                  <a:noFill/>
                </a:ln>
                <a:solidFill>
                  <a:prstClr val="white"/>
                </a:solidFill>
                <a:effectLst/>
                <a:uLnTx/>
                <a:uFillTx/>
                <a:latin typeface="Calibri"/>
                <a:ea typeface="+mn-ea"/>
                <a:cs typeface="+mn-cs"/>
              </a:rPr>
              <a:t>(Time, Trust, Truth)</a:t>
            </a:r>
          </a:p>
        </p:txBody>
      </p:sp>
      <p:sp>
        <p:nvSpPr>
          <p:cNvPr id="11" name="TextBox 10"/>
          <p:cNvSpPr txBox="1"/>
          <p:nvPr/>
        </p:nvSpPr>
        <p:spPr>
          <a:xfrm>
            <a:off x="603250" y="6833688"/>
            <a:ext cx="6407150" cy="2585323"/>
          </a:xfrm>
          <a:prstGeom prst="rect">
            <a:avLst/>
          </a:prstGeom>
          <a:noFill/>
          <a:effectLst>
            <a:outerShdw blurRad="50800" dist="50800" dir="5400000" algn="ctr" rotWithShape="0">
              <a:schemeClr val="tx1"/>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uLnTx/>
                <a:uFillTx/>
                <a:latin typeface="Calibri"/>
                <a:ea typeface="+mn-ea"/>
                <a:cs typeface="+mn-cs"/>
              </a:rPr>
              <a:t>Share and Teach </a:t>
            </a:r>
            <a:br>
              <a:rPr kumimoji="0" lang="en-US" sz="5400" b="1" i="0" u="none" strike="noStrike" kern="1200" cap="none" spc="0" normalizeH="0" baseline="0" noProof="0" dirty="0">
                <a:ln>
                  <a:noFill/>
                </a:ln>
                <a:solidFill>
                  <a:prstClr val="white"/>
                </a:solidFill>
                <a:effectLst/>
                <a:uLnTx/>
                <a:uFillTx/>
                <a:latin typeface="Calibri"/>
                <a:ea typeface="+mn-ea"/>
                <a:cs typeface="+mn-cs"/>
              </a:rPr>
            </a:br>
            <a:r>
              <a:rPr kumimoji="0" lang="en-US" sz="5400" b="1" i="0" u="none" strike="noStrike" kern="1200" cap="none" spc="0" normalizeH="0" baseline="0" noProof="0" dirty="0">
                <a:ln>
                  <a:noFill/>
                </a:ln>
                <a:solidFill>
                  <a:prstClr val="white"/>
                </a:solidFill>
                <a:effectLst/>
                <a:uLnTx/>
                <a:uFillTx/>
                <a:latin typeface="Calibri"/>
                <a:ea typeface="+mn-ea"/>
                <a:cs typeface="+mn-cs"/>
              </a:rPr>
              <a:t>The Word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prstClr val="white"/>
                </a:solidFill>
                <a:effectLst/>
                <a:uLnTx/>
                <a:uFillTx/>
                <a:latin typeface="Calibri"/>
                <a:ea typeface="+mn-ea"/>
                <a:cs typeface="+mn-cs"/>
              </a:rPr>
              <a:t>(Personal &amp; Public)</a:t>
            </a:r>
          </a:p>
        </p:txBody>
      </p:sp>
      <p:sp>
        <p:nvSpPr>
          <p:cNvPr id="7" name="TextBox 6"/>
          <p:cNvSpPr txBox="1"/>
          <p:nvPr/>
        </p:nvSpPr>
        <p:spPr>
          <a:xfrm>
            <a:off x="12524867" y="3154176"/>
            <a:ext cx="7556318" cy="1754326"/>
          </a:xfrm>
          <a:prstGeom prst="rect">
            <a:avLst/>
          </a:prstGeom>
          <a:noFill/>
          <a:effectLst>
            <a:outerShdw blurRad="50800" dist="50800" dir="5400000" algn="ctr" rotWithShape="0">
              <a:schemeClr val="tx1"/>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uLnTx/>
                <a:uFillTx/>
                <a:latin typeface="Calibri"/>
                <a:ea typeface="+mn-ea"/>
                <a:cs typeface="+mn-cs"/>
              </a:rPr>
              <a:t>Daily Walk</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1" u="none" strike="noStrike" kern="1200" cap="none" spc="0" normalizeH="0" baseline="0" noProof="0" dirty="0">
                <a:ln>
                  <a:noFill/>
                </a:ln>
                <a:solidFill>
                  <a:prstClr val="white"/>
                </a:solidFill>
                <a:effectLst/>
                <a:uLnTx/>
                <a:uFillTx/>
                <a:latin typeface="Calibri"/>
                <a:ea typeface="+mn-ea"/>
                <a:cs typeface="+mn-cs"/>
              </a:rPr>
              <a:t>(Prayer &amp; Study Life)</a:t>
            </a:r>
          </a:p>
        </p:txBody>
      </p:sp>
      <p:sp>
        <p:nvSpPr>
          <p:cNvPr id="8" name="TextBox 7">
            <a:extLst>
              <a:ext uri="{FF2B5EF4-FFF2-40B4-BE49-F238E27FC236}">
                <a16:creationId xmlns:a16="http://schemas.microsoft.com/office/drawing/2014/main" id="{747DB2AC-131F-7845-A306-901112B57AE8}"/>
              </a:ext>
            </a:extLst>
          </p:cNvPr>
          <p:cNvSpPr txBox="1"/>
          <p:nvPr/>
        </p:nvSpPr>
        <p:spPr>
          <a:xfrm>
            <a:off x="5688239" y="1215184"/>
            <a:ext cx="8786586" cy="1938992"/>
          </a:xfrm>
          <a:prstGeom prst="rect">
            <a:avLst/>
          </a:prstGeom>
          <a:noFill/>
          <a:effectLst>
            <a:outerShdw blurRad="50800" dist="50800" dir="5400000" algn="ctr" rotWithShape="0">
              <a:schemeClr val="tx1"/>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prstClr val="white"/>
                </a:solidFill>
                <a:effectLst/>
                <a:uLnTx/>
                <a:uFillTx/>
                <a:latin typeface="Calibri"/>
                <a:ea typeface="+mn-ea"/>
                <a:cs typeface="+mn-cs"/>
              </a:rPr>
              <a:t>Die to Self </a:t>
            </a:r>
            <a:br>
              <a:rPr kumimoji="0" lang="en-US" sz="6600" b="0" i="0" u="none" strike="noStrike" kern="1200" cap="none" spc="0" normalizeH="0" baseline="0" noProof="0" dirty="0">
                <a:ln>
                  <a:noFill/>
                </a:ln>
                <a:solidFill>
                  <a:prstClr val="white"/>
                </a:solidFill>
                <a:effectLst/>
                <a:uLnTx/>
                <a:uFillTx/>
                <a:latin typeface="Calibri"/>
                <a:ea typeface="+mn-ea"/>
                <a:cs typeface="+mn-cs"/>
              </a:rPr>
            </a:br>
            <a:r>
              <a:rPr kumimoji="0" lang="en-US" sz="5400" b="0" i="1" u="none" strike="noStrike" kern="1200" cap="none" spc="0" normalizeH="0" baseline="0" noProof="0" dirty="0">
                <a:ln>
                  <a:noFill/>
                </a:ln>
                <a:solidFill>
                  <a:prstClr val="white"/>
                </a:solidFill>
                <a:effectLst/>
                <a:uLnTx/>
                <a:uFillTx/>
                <a:latin typeface="Calibri"/>
                <a:ea typeface="+mn-ea"/>
                <a:cs typeface="+mn-cs"/>
              </a:rPr>
              <a:t>(Church Mission, Revival)</a:t>
            </a:r>
          </a:p>
        </p:txBody>
      </p:sp>
    </p:spTree>
    <p:extLst>
      <p:ext uri="{BB962C8B-B14F-4D97-AF65-F5344CB8AC3E}">
        <p14:creationId xmlns:p14="http://schemas.microsoft.com/office/powerpoint/2010/main" val="2467826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033502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2199813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8" name="TextBox 7"/>
          <p:cNvSpPr txBox="1"/>
          <p:nvPr/>
        </p:nvSpPr>
        <p:spPr>
          <a:xfrm>
            <a:off x="2127250" y="3207851"/>
            <a:ext cx="15773400" cy="4893647"/>
          </a:xfrm>
          <a:prstGeom prst="rect">
            <a:avLst/>
          </a:prstGeom>
          <a:noFill/>
          <a:effectLst>
            <a:outerShdw blurRad="50800" dist="50800" dir="5400000" algn="ctr" rotWithShape="0">
              <a:schemeClr val="tx1"/>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prstClr val="white"/>
                </a:solidFill>
                <a:effectLst/>
                <a:uLnTx/>
                <a:uFillTx/>
                <a:latin typeface="Helvetica Neue" panose="02000503000000020004" pitchFamily="2" charset="0"/>
                <a:ea typeface="+mn-ea"/>
                <a:cs typeface="+mn-cs"/>
              </a:rPr>
              <a:t>“The world will be convinced, </a:t>
            </a:r>
            <a:br>
              <a:rPr kumimoji="0" lang="en-US" sz="7200" b="1" i="0" u="none" strike="noStrike" kern="1200" cap="none" spc="0" normalizeH="0" baseline="0" noProof="0" dirty="0">
                <a:ln>
                  <a:noFill/>
                </a:ln>
                <a:solidFill>
                  <a:prstClr val="white"/>
                </a:solidFill>
                <a:effectLst/>
                <a:uLnTx/>
                <a:uFillTx/>
                <a:latin typeface="Helvetica Neue" panose="02000503000000020004" pitchFamily="2" charset="0"/>
                <a:ea typeface="+mn-ea"/>
                <a:cs typeface="+mn-cs"/>
              </a:rPr>
            </a:br>
            <a:r>
              <a:rPr kumimoji="0" lang="en-US" sz="7200" b="1" i="0" u="none" strike="noStrike" kern="1200" cap="none" spc="0" normalizeH="0" baseline="0" noProof="0" dirty="0">
                <a:ln>
                  <a:noFill/>
                </a:ln>
                <a:solidFill>
                  <a:prstClr val="white"/>
                </a:solidFill>
                <a:effectLst/>
                <a:uLnTx/>
                <a:uFillTx/>
                <a:latin typeface="Helvetica Neue" panose="02000503000000020004" pitchFamily="2" charset="0"/>
                <a:ea typeface="+mn-ea"/>
                <a:cs typeface="+mn-cs"/>
              </a:rPr>
              <a:t>not by what the pulpit teaches, </a:t>
            </a:r>
            <a:br>
              <a:rPr kumimoji="0" lang="en-US" sz="7200" b="1" i="0" u="none" strike="noStrike" kern="1200" cap="none" spc="0" normalizeH="0" baseline="0" noProof="0" dirty="0">
                <a:ln>
                  <a:noFill/>
                </a:ln>
                <a:solidFill>
                  <a:prstClr val="white"/>
                </a:solidFill>
                <a:effectLst/>
                <a:uLnTx/>
                <a:uFillTx/>
                <a:latin typeface="Helvetica Neue" panose="02000503000000020004" pitchFamily="2" charset="0"/>
                <a:ea typeface="+mn-ea"/>
                <a:cs typeface="+mn-cs"/>
              </a:rPr>
            </a:br>
            <a:r>
              <a:rPr kumimoji="0" lang="en-US" sz="7200" b="1" i="0" u="none" strike="noStrike" kern="1200" cap="none" spc="0" normalizeH="0" baseline="0" noProof="0" dirty="0">
                <a:ln>
                  <a:noFill/>
                </a:ln>
                <a:solidFill>
                  <a:prstClr val="white"/>
                </a:solidFill>
                <a:effectLst/>
                <a:uLnTx/>
                <a:uFillTx/>
                <a:latin typeface="Helvetica Neue" panose="02000503000000020004" pitchFamily="2" charset="0"/>
                <a:ea typeface="+mn-ea"/>
                <a:cs typeface="+mn-cs"/>
              </a:rPr>
              <a:t>but by what the church lives”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dirty="0">
              <a:ln>
                <a:noFill/>
              </a:ln>
              <a:solidFill>
                <a:prstClr val="white"/>
              </a:solidFill>
              <a:effectLst/>
              <a:uLnTx/>
              <a:uFillTx/>
              <a:latin typeface="Helvetica Neue" panose="02000503000000020004" pitchFamily="2"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1" u="none" strike="noStrike" kern="1200" cap="none" spc="0" normalizeH="0" baseline="0" noProof="0" dirty="0">
                <a:ln>
                  <a:noFill/>
                </a:ln>
                <a:solidFill>
                  <a:srgbClr val="FFC000"/>
                </a:solidFill>
                <a:effectLst/>
                <a:uLnTx/>
                <a:uFillTx/>
                <a:latin typeface="Helvetica Neue" panose="02000503000000020004" pitchFamily="2" charset="0"/>
                <a:ea typeface="+mn-ea"/>
                <a:cs typeface="+mn-cs"/>
              </a:rPr>
              <a:t>Testimonies for the Church, vol. 7, p. 16</a:t>
            </a:r>
          </a:p>
        </p:txBody>
      </p:sp>
    </p:spTree>
    <p:extLst>
      <p:ext uri="{BB962C8B-B14F-4D97-AF65-F5344CB8AC3E}">
        <p14:creationId xmlns:p14="http://schemas.microsoft.com/office/powerpoint/2010/main" val="19740392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extBox 7"/>
          <p:cNvSpPr txBox="1"/>
          <p:nvPr/>
        </p:nvSpPr>
        <p:spPr>
          <a:xfrm>
            <a:off x="2127250" y="1920875"/>
            <a:ext cx="15773400" cy="3785652"/>
          </a:xfrm>
          <a:prstGeom prst="rect">
            <a:avLst/>
          </a:prstGeom>
          <a:noFill/>
          <a:effectLst>
            <a:outerShdw blurRad="50800" dist="50800" dir="5400000" algn="ctr" rotWithShape="0">
              <a:schemeClr val="tx1"/>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white"/>
                </a:solidFill>
                <a:effectLst/>
                <a:uLnTx/>
                <a:uFillTx/>
                <a:latin typeface="Helvetica Neue" panose="02000503000000020004" pitchFamily="2" charset="0"/>
                <a:ea typeface="+mn-ea"/>
                <a:cs typeface="+mn-cs"/>
              </a:rPr>
              <a:t>People need to know the </a:t>
            </a:r>
            <a:r>
              <a:rPr kumimoji="0" lang="en-US" sz="8000" b="1" i="0" u="none" strike="noStrike" kern="1200" cap="none" spc="0" normalizeH="0" baseline="0" noProof="0" dirty="0">
                <a:ln>
                  <a:noFill/>
                </a:ln>
                <a:solidFill>
                  <a:srgbClr val="FFC000"/>
                </a:solidFill>
                <a:effectLst/>
                <a:uLnTx/>
                <a:uFillTx/>
                <a:latin typeface="Helvetica Neue" panose="02000503000000020004" pitchFamily="2" charset="0"/>
                <a:ea typeface="+mn-ea"/>
                <a:cs typeface="+mn-cs"/>
              </a:rPr>
              <a:t>person</a:t>
            </a:r>
            <a:r>
              <a:rPr kumimoji="0" lang="en-US" sz="8000" b="1" i="0" u="none" strike="noStrike" kern="1200" cap="none" spc="0" normalizeH="0" baseline="0" noProof="0" dirty="0">
                <a:ln>
                  <a:noFill/>
                </a:ln>
                <a:solidFill>
                  <a:prstClr val="white"/>
                </a:solidFill>
                <a:effectLst/>
                <a:uLnTx/>
                <a:uFillTx/>
                <a:latin typeface="Helvetica Neue" panose="02000503000000020004" pitchFamily="2" charset="0"/>
                <a:ea typeface="+mn-ea"/>
                <a:cs typeface="+mn-cs"/>
              </a:rPr>
              <a:t> before the </a:t>
            </a:r>
            <a:r>
              <a:rPr kumimoji="0" lang="en-US" sz="8000" b="1" i="0" u="none" strike="noStrike" kern="1200" cap="none" spc="0" normalizeH="0" baseline="0" noProof="0" dirty="0">
                <a:ln>
                  <a:noFill/>
                </a:ln>
                <a:solidFill>
                  <a:srgbClr val="FFC000"/>
                </a:solidFill>
                <a:effectLst/>
                <a:uLnTx/>
                <a:uFillTx/>
                <a:latin typeface="Helvetica Neue" panose="02000503000000020004" pitchFamily="2" charset="0"/>
                <a:ea typeface="+mn-ea"/>
                <a:cs typeface="+mn-cs"/>
              </a:rPr>
              <a:t>pew</a:t>
            </a:r>
            <a:r>
              <a:rPr kumimoji="0" lang="en-US" sz="8000" b="1" i="0" u="none" strike="noStrike" kern="1200" cap="none" spc="0" normalizeH="0" baseline="0" noProof="0" dirty="0">
                <a:ln>
                  <a:noFill/>
                </a:ln>
                <a:solidFill>
                  <a:prstClr val="white"/>
                </a:solidFill>
                <a:effectLst/>
                <a:uLnTx/>
                <a:uFillTx/>
                <a:latin typeface="Helvetica Neue" panose="02000503000000020004" pitchFamily="2" charset="0"/>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white"/>
                </a:solidFill>
                <a:effectLst/>
                <a:uLnTx/>
                <a:uFillTx/>
                <a:latin typeface="Helvetica Neue" panose="02000503000000020004" pitchFamily="2" charset="0"/>
                <a:ea typeface="+mn-ea"/>
                <a:cs typeface="+mn-cs"/>
              </a:rPr>
              <a:t> </a:t>
            </a:r>
          </a:p>
        </p:txBody>
      </p:sp>
    </p:spTree>
    <p:extLst>
      <p:ext uri="{BB962C8B-B14F-4D97-AF65-F5344CB8AC3E}">
        <p14:creationId xmlns:p14="http://schemas.microsoft.com/office/powerpoint/2010/main" val="30209334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Preach the word! Be ready in season and out of season. Convince, rebuke, exhort, with all longsuffering and teaching.">
            <a:extLst>
              <a:ext uri="{FF2B5EF4-FFF2-40B4-BE49-F238E27FC236}">
                <a16:creationId xmlns:a16="http://schemas.microsoft.com/office/drawing/2014/main" id="{53DFFF2F-C37A-4941-AC71-269600D805ED}"/>
              </a:ext>
            </a:extLst>
          </p:cNvPr>
          <p:cNvSpPr txBox="1"/>
          <p:nvPr/>
        </p:nvSpPr>
        <p:spPr>
          <a:xfrm>
            <a:off x="1647433" y="2225675"/>
            <a:ext cx="16809234" cy="6517116"/>
          </a:xfrm>
          <a:prstGeom prst="rect">
            <a:avLst/>
          </a:prstGeom>
          <a:ln w="12700">
            <a:miter lim="400000"/>
          </a:ln>
          <a:effectLst>
            <a:outerShdw blurRad="431800" dist="75693" dir="5400000" rotWithShape="0">
              <a:srgbClr val="000000"/>
            </a:outerShdw>
          </a:effectLst>
          <a:extLst>
            <a:ext uri="{C572A759-6A51-4108-AA02-DFA0A04FC94B}">
              <ma14:wrappingTextBoxFlag xmlns:ma14="http://schemas.microsoft.com/office/mac/drawingml/2011/main" xmlns="" val="1"/>
            </a:ext>
          </a:extLst>
        </p:spPr>
        <p:txBody>
          <a:bodyPr wrap="square" lIns="41884" tIns="41884" rIns="41884" bIns="41884" anchor="ctr">
            <a:spAutoFit/>
          </a:bodyPr>
          <a:lstStyle/>
          <a:p>
            <a:pPr marL="0" marR="0" lvl="0" indent="0" algn="ctr" defTabSz="677353" rtl="0" eaLnBrk="1" fontAlgn="auto" latinLnBrk="0" hangingPunct="0">
              <a:lnSpc>
                <a:spcPct val="100000"/>
              </a:lnSpc>
              <a:spcBef>
                <a:spcPts val="0"/>
              </a:spcBef>
              <a:spcAft>
                <a:spcPts val="0"/>
              </a:spcAft>
              <a:buClrTx/>
              <a:buSzTx/>
              <a:buFontTx/>
              <a:buNone/>
              <a:tabLst/>
              <a:defRPr sz="8000">
                <a:solidFill>
                  <a:srgbClr val="FFFFFF"/>
                </a:solidFill>
              </a:defRPr>
            </a:pPr>
            <a:r>
              <a:rPr kumimoji="0" lang="en-US" sz="20900" b="1" i="0" u="none" strike="noStrike" kern="0" cap="none" spc="0" normalizeH="0" baseline="0" noProof="0" dirty="0">
                <a:ln>
                  <a:noFill/>
                </a:ln>
                <a:solidFill>
                  <a:schemeClr val="bg1"/>
                </a:solidFill>
                <a:effectLst/>
                <a:uLnTx/>
                <a:uFillTx/>
                <a:latin typeface="Helvetica Neue"/>
                <a:ea typeface="Helvetica Neue"/>
                <a:cs typeface="Helvetica Neue"/>
                <a:sym typeface="Helvetica Neue"/>
              </a:rPr>
              <a:t>Friendship Evangelism</a:t>
            </a:r>
          </a:p>
        </p:txBody>
      </p:sp>
    </p:spTree>
    <p:extLst>
      <p:ext uri="{BB962C8B-B14F-4D97-AF65-F5344CB8AC3E}">
        <p14:creationId xmlns:p14="http://schemas.microsoft.com/office/powerpoint/2010/main" val="22533476"/>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extBox 7"/>
          <p:cNvSpPr txBox="1"/>
          <p:nvPr/>
        </p:nvSpPr>
        <p:spPr>
          <a:xfrm>
            <a:off x="2127250" y="1920875"/>
            <a:ext cx="15773400" cy="8710077"/>
          </a:xfrm>
          <a:prstGeom prst="rect">
            <a:avLst/>
          </a:prstGeom>
          <a:noFill/>
          <a:effectLst>
            <a:outerShdw blurRad="50800" dist="50800" dir="5400000" algn="ctr" rotWithShape="0">
              <a:schemeClr val="tx1"/>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white"/>
                </a:solidFill>
                <a:effectLst/>
                <a:uLnTx/>
                <a:uFillTx/>
                <a:latin typeface="Helvetica Neue" panose="02000503000000020004" pitchFamily="2" charset="0"/>
                <a:ea typeface="+mn-ea"/>
                <a:cs typeface="+mn-cs"/>
              </a:rPr>
              <a:t>People need to know the </a:t>
            </a:r>
            <a:r>
              <a:rPr kumimoji="0" lang="en-US" sz="8000" b="1" i="0" u="none" strike="noStrike" kern="1200" cap="none" spc="0" normalizeH="0" baseline="0" noProof="0" dirty="0">
                <a:ln>
                  <a:noFill/>
                </a:ln>
                <a:solidFill>
                  <a:srgbClr val="FFC000"/>
                </a:solidFill>
                <a:effectLst/>
                <a:uLnTx/>
                <a:uFillTx/>
                <a:latin typeface="Helvetica Neue" panose="02000503000000020004" pitchFamily="2" charset="0"/>
                <a:ea typeface="+mn-ea"/>
                <a:cs typeface="+mn-cs"/>
              </a:rPr>
              <a:t>person</a:t>
            </a:r>
            <a:r>
              <a:rPr kumimoji="0" lang="en-US" sz="8000" b="1" i="0" u="none" strike="noStrike" kern="1200" cap="none" spc="0" normalizeH="0" baseline="0" noProof="0" dirty="0">
                <a:ln>
                  <a:noFill/>
                </a:ln>
                <a:solidFill>
                  <a:prstClr val="white"/>
                </a:solidFill>
                <a:effectLst/>
                <a:uLnTx/>
                <a:uFillTx/>
                <a:latin typeface="Helvetica Neue" panose="02000503000000020004" pitchFamily="2" charset="0"/>
                <a:ea typeface="+mn-ea"/>
                <a:cs typeface="+mn-cs"/>
              </a:rPr>
              <a:t> before the </a:t>
            </a:r>
            <a:r>
              <a:rPr kumimoji="0" lang="en-US" sz="8000" b="1" i="0" u="none" strike="noStrike" kern="1200" cap="none" spc="0" normalizeH="0" baseline="0" noProof="0" dirty="0">
                <a:ln>
                  <a:noFill/>
                </a:ln>
                <a:solidFill>
                  <a:srgbClr val="FFC000"/>
                </a:solidFill>
                <a:effectLst/>
                <a:uLnTx/>
                <a:uFillTx/>
                <a:latin typeface="Helvetica Neue" panose="02000503000000020004" pitchFamily="2" charset="0"/>
                <a:ea typeface="+mn-ea"/>
                <a:cs typeface="+mn-cs"/>
              </a:rPr>
              <a:t>pew</a:t>
            </a:r>
            <a:r>
              <a:rPr kumimoji="0" lang="en-US" sz="8000" b="1" i="0" u="none" strike="noStrike" kern="1200" cap="none" spc="0" normalizeH="0" baseline="0" noProof="0" dirty="0">
                <a:ln>
                  <a:noFill/>
                </a:ln>
                <a:solidFill>
                  <a:prstClr val="white"/>
                </a:solidFill>
                <a:effectLst/>
                <a:uLnTx/>
                <a:uFillTx/>
                <a:latin typeface="Helvetica Neue" panose="02000503000000020004" pitchFamily="2" charset="0"/>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white"/>
                </a:solidFill>
                <a:effectLst/>
                <a:uLnTx/>
                <a:uFillTx/>
                <a:latin typeface="Helvetica Neue" panose="02000503000000020004" pitchFamily="2" charset="0"/>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white"/>
                </a:solidFill>
                <a:effectLst/>
                <a:uLnTx/>
                <a:uFillTx/>
                <a:latin typeface="Helvetica Neue" panose="02000503000000020004" pitchFamily="2" charset="0"/>
                <a:ea typeface="+mn-ea"/>
                <a:cs typeface="+mn-cs"/>
              </a:rPr>
              <a:t>People need to know see our </a:t>
            </a:r>
            <a:r>
              <a:rPr kumimoji="0" lang="en-US" sz="8000" b="1" i="0" u="none" strike="noStrike" kern="1200" cap="none" spc="0" normalizeH="0" baseline="0" noProof="0" dirty="0">
                <a:ln>
                  <a:noFill/>
                </a:ln>
                <a:solidFill>
                  <a:srgbClr val="FFC000"/>
                </a:solidFill>
                <a:effectLst/>
                <a:uLnTx/>
                <a:uFillTx/>
                <a:latin typeface="Helvetica Neue" panose="02000503000000020004" pitchFamily="2" charset="0"/>
                <a:ea typeface="+mn-ea"/>
                <a:cs typeface="+mn-cs"/>
              </a:rPr>
              <a:t>passion</a:t>
            </a:r>
            <a:r>
              <a:rPr kumimoji="0" lang="en-US" sz="8000" b="1" i="0" u="none" strike="noStrike" kern="1200" cap="none" spc="0" normalizeH="0" baseline="0" noProof="0" dirty="0">
                <a:ln>
                  <a:noFill/>
                </a:ln>
                <a:solidFill>
                  <a:prstClr val="white"/>
                </a:solidFill>
                <a:effectLst/>
                <a:uLnTx/>
                <a:uFillTx/>
                <a:latin typeface="Helvetica Neue" panose="02000503000000020004" pitchFamily="2" charset="0"/>
                <a:ea typeface="+mn-ea"/>
                <a:cs typeface="+mn-cs"/>
              </a:rPr>
              <a:t> before they see the </a:t>
            </a:r>
            <a:r>
              <a:rPr kumimoji="0" lang="en-US" sz="8000" b="1" i="0" u="none" strike="noStrike" kern="1200" cap="none" spc="0" normalizeH="0" baseline="0" noProof="0" dirty="0">
                <a:ln>
                  <a:noFill/>
                </a:ln>
                <a:solidFill>
                  <a:srgbClr val="FFC000"/>
                </a:solidFill>
                <a:effectLst/>
                <a:uLnTx/>
                <a:uFillTx/>
                <a:latin typeface="Helvetica Neue" panose="02000503000000020004" pitchFamily="2" charset="0"/>
                <a:ea typeface="+mn-ea"/>
                <a:cs typeface="+mn-cs"/>
              </a:rPr>
              <a:t>prophecies</a:t>
            </a:r>
            <a:r>
              <a:rPr kumimoji="0" lang="en-US" sz="8000" b="1" i="0" u="none" strike="noStrike" kern="1200" cap="none" spc="0" normalizeH="0" baseline="0" noProof="0" dirty="0">
                <a:ln>
                  <a:noFill/>
                </a:ln>
                <a:solidFill>
                  <a:prstClr val="white"/>
                </a:solidFill>
                <a:effectLst/>
                <a:uLnTx/>
                <a:uFillTx/>
                <a:latin typeface="Helvetica Neue" panose="02000503000000020004" pitchFamily="2" charset="0"/>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0" b="1" i="0" u="none" strike="noStrike" kern="1200" cap="none" spc="0" normalizeH="0" baseline="0" noProof="0" dirty="0">
              <a:ln>
                <a:noFill/>
              </a:ln>
              <a:solidFill>
                <a:prstClr val="white"/>
              </a:solidFill>
              <a:effectLst/>
              <a:uLnTx/>
              <a:uFillTx/>
              <a:latin typeface="Helvetica Neue" panose="02000503000000020004" pitchFamily="2" charset="0"/>
              <a:ea typeface="+mn-ea"/>
              <a:cs typeface="+mn-cs"/>
            </a:endParaRPr>
          </a:p>
        </p:txBody>
      </p:sp>
    </p:spTree>
    <p:extLst>
      <p:ext uri="{BB962C8B-B14F-4D97-AF65-F5344CB8AC3E}">
        <p14:creationId xmlns:p14="http://schemas.microsoft.com/office/powerpoint/2010/main" val="295537468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extBox 7"/>
          <p:cNvSpPr txBox="1"/>
          <p:nvPr/>
        </p:nvSpPr>
        <p:spPr>
          <a:xfrm>
            <a:off x="2127250" y="3063875"/>
            <a:ext cx="15773400" cy="4524315"/>
          </a:xfrm>
          <a:prstGeom prst="rect">
            <a:avLst/>
          </a:prstGeom>
          <a:noFill/>
          <a:effectLst>
            <a:outerShdw blurRad="50800" dist="50800" dir="5400000" algn="ctr" rotWithShape="0">
              <a:schemeClr val="tx1"/>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dirty="0">
                <a:ln>
                  <a:noFill/>
                </a:ln>
                <a:solidFill>
                  <a:prstClr val="white"/>
                </a:solidFill>
                <a:effectLst/>
                <a:uLnTx/>
                <a:uFillTx/>
                <a:latin typeface="Helvetica Neue" panose="02000503000000020004" pitchFamily="2" charset="0"/>
                <a:ea typeface="+mn-ea"/>
                <a:cs typeface="+mn-cs"/>
              </a:rPr>
              <a:t>People don’t care how much you know until they know how much you care.</a:t>
            </a:r>
          </a:p>
        </p:txBody>
      </p:sp>
    </p:spTree>
    <p:extLst>
      <p:ext uri="{BB962C8B-B14F-4D97-AF65-F5344CB8AC3E}">
        <p14:creationId xmlns:p14="http://schemas.microsoft.com/office/powerpoint/2010/main" val="108662889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extBox 7"/>
          <p:cNvSpPr txBox="1"/>
          <p:nvPr/>
        </p:nvSpPr>
        <p:spPr>
          <a:xfrm>
            <a:off x="2127250" y="4331236"/>
            <a:ext cx="15773400" cy="2215991"/>
          </a:xfrm>
          <a:prstGeom prst="rect">
            <a:avLst/>
          </a:prstGeom>
          <a:noFill/>
          <a:effectLst>
            <a:outerShdw blurRad="50800" dist="50800" dir="5400000" algn="ctr" rotWithShape="0">
              <a:schemeClr val="tx1"/>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800" b="1" i="0" u="none" strike="noStrike" kern="1200" cap="none" spc="0" normalizeH="0" baseline="0" noProof="0" dirty="0">
                <a:ln>
                  <a:noFill/>
                </a:ln>
                <a:solidFill>
                  <a:prstClr val="white"/>
                </a:solidFill>
                <a:effectLst/>
                <a:uLnTx/>
                <a:uFillTx/>
                <a:latin typeface="Helvetica Neue" panose="02000503000000020004" pitchFamily="2" charset="0"/>
                <a:ea typeface="+mn-ea"/>
                <a:cs typeface="+mn-cs"/>
              </a:rPr>
              <a:t>Process VS Event</a:t>
            </a:r>
            <a:endParaRPr kumimoji="0" lang="en-US" sz="13800" b="1" i="0" u="none" strike="noStrike" kern="1200" cap="none" spc="0" normalizeH="0" baseline="0" noProof="0" dirty="0">
              <a:ln>
                <a:noFill/>
              </a:ln>
              <a:solidFill>
                <a:srgbClr val="FFC000"/>
              </a:solidFill>
              <a:effectLst/>
              <a:uLnTx/>
              <a:uFillTx/>
              <a:latin typeface="Helvetica Neue" panose="02000503000000020004" pitchFamily="2" charset="0"/>
              <a:ea typeface="+mn-ea"/>
              <a:cs typeface="+mn-cs"/>
            </a:endParaRPr>
          </a:p>
        </p:txBody>
      </p:sp>
    </p:spTree>
    <p:extLst>
      <p:ext uri="{BB962C8B-B14F-4D97-AF65-F5344CB8AC3E}">
        <p14:creationId xmlns:p14="http://schemas.microsoft.com/office/powerpoint/2010/main" val="322848897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AF2B57F-C225-0F49-B9EA-900E6FC7D510}"/>
              </a:ext>
            </a:extLst>
          </p:cNvPr>
          <p:cNvSpPr/>
          <p:nvPr/>
        </p:nvSpPr>
        <p:spPr>
          <a:xfrm>
            <a:off x="831850" y="1776690"/>
            <a:ext cx="18440400" cy="8371523"/>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800" b="1" i="0" u="none" strike="noStrike" kern="1200" cap="none" spc="0" normalizeH="0" baseline="0" noProof="0" dirty="0">
                <a:ln>
                  <a:noFill/>
                </a:ln>
                <a:solidFill>
                  <a:srgbClr val="FFC000"/>
                </a:solidFill>
                <a:effectLst/>
                <a:uLnTx/>
                <a:uFillTx/>
                <a:latin typeface="Helvetica Neue" panose="02000503000000020004" pitchFamily="2" charset="0"/>
                <a:ea typeface="+mn-ea"/>
                <a:cs typeface="+mn-cs"/>
              </a:rPr>
              <a:t>Seize opportunities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Helvetica Neue" panose="02000503000000020004" pitchFamily="2" charset="0"/>
                <a:ea typeface="+mn-ea"/>
                <a:cs typeface="+mn-cs"/>
              </a:rPr>
              <a:t>We all need to look for opportunities to begin a relationship with </a:t>
            </a:r>
            <a:br>
              <a:rPr kumimoji="0" lang="en-US" sz="4000" b="1" i="0" u="none" strike="noStrike" kern="1200" cap="none" spc="0" normalizeH="0" baseline="0" noProof="0" dirty="0">
                <a:ln>
                  <a:noFill/>
                </a:ln>
                <a:solidFill>
                  <a:prstClr val="white"/>
                </a:solidFill>
                <a:effectLst/>
                <a:uLnTx/>
                <a:uFillTx/>
                <a:latin typeface="Helvetica Neue" panose="02000503000000020004" pitchFamily="2" charset="0"/>
                <a:ea typeface="+mn-ea"/>
                <a:cs typeface="+mn-cs"/>
              </a:rPr>
            </a:br>
            <a:r>
              <a:rPr kumimoji="0" lang="en-US" sz="4000" b="1" i="0" u="none" strike="noStrike" kern="1200" cap="none" spc="0" normalizeH="0" baseline="0" noProof="0" dirty="0">
                <a:ln>
                  <a:noFill/>
                </a:ln>
                <a:solidFill>
                  <a:prstClr val="white"/>
                </a:solidFill>
                <a:effectLst/>
                <a:uLnTx/>
                <a:uFillTx/>
                <a:latin typeface="Helvetica Neue" panose="02000503000000020004" pitchFamily="2" charset="0"/>
                <a:ea typeface="+mn-ea"/>
                <a:cs typeface="+mn-cs"/>
              </a:rPr>
              <a:t>someone. Pray that God will reveal to you where He is working.</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prstClr val="white"/>
              </a:solidFill>
              <a:effectLst/>
              <a:uLnTx/>
              <a:uFillTx/>
              <a:latin typeface="Helvetica Neue" panose="02000503000000020004" pitchFamily="2"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Helvetica Neue" panose="02000503000000020004" pitchFamily="2" charset="0"/>
                <a:ea typeface="+mn-ea"/>
                <a:cs typeface="+mn-cs"/>
              </a:rPr>
              <a:t>Jesus used </a:t>
            </a:r>
            <a:r>
              <a:rPr kumimoji="0" lang="en-US" sz="4000" b="1" i="0" u="none" strike="noStrike" kern="1200" cap="none" spc="0" normalizeH="0" baseline="0" noProof="0" dirty="0">
                <a:ln>
                  <a:noFill/>
                </a:ln>
                <a:solidFill>
                  <a:srgbClr val="00B0F0"/>
                </a:solidFill>
                <a:effectLst/>
                <a:uLnTx/>
                <a:uFillTx/>
                <a:latin typeface="Helvetica Neue" panose="02000503000000020004" pitchFamily="2" charset="0"/>
                <a:ea typeface="+mn-ea"/>
                <a:cs typeface="+mn-cs"/>
              </a:rPr>
              <a:t>His thirst </a:t>
            </a:r>
            <a:r>
              <a:rPr kumimoji="0" lang="en-US" sz="4000" b="1" i="0" u="none" strike="noStrike" kern="1200" cap="none" spc="0" normalizeH="0" baseline="0" noProof="0" dirty="0">
                <a:ln>
                  <a:noFill/>
                </a:ln>
                <a:solidFill>
                  <a:prstClr val="white"/>
                </a:solidFill>
                <a:effectLst/>
                <a:uLnTx/>
                <a:uFillTx/>
                <a:latin typeface="Helvetica Neue" panose="02000503000000020004" pitchFamily="2" charset="0"/>
                <a:ea typeface="+mn-ea"/>
                <a:cs typeface="+mn-cs"/>
              </a:rPr>
              <a:t>as a way to reach the Samaritan </a:t>
            </a:r>
            <a:br>
              <a:rPr kumimoji="0" lang="en-US" sz="4000" b="1" i="0" u="none" strike="noStrike" kern="1200" cap="none" spc="0" normalizeH="0" baseline="0" noProof="0" dirty="0">
                <a:ln>
                  <a:noFill/>
                </a:ln>
                <a:solidFill>
                  <a:prstClr val="white"/>
                </a:solidFill>
                <a:effectLst/>
                <a:uLnTx/>
                <a:uFillTx/>
                <a:latin typeface="Helvetica Neue" panose="02000503000000020004" pitchFamily="2" charset="0"/>
                <a:ea typeface="+mn-ea"/>
                <a:cs typeface="+mn-cs"/>
              </a:rPr>
            </a:br>
            <a:r>
              <a:rPr kumimoji="0" lang="en-US" sz="4000" b="1" i="0" u="none" strike="noStrike" kern="1200" cap="none" spc="0" normalizeH="0" baseline="0" noProof="0" dirty="0">
                <a:ln>
                  <a:noFill/>
                </a:ln>
                <a:solidFill>
                  <a:prstClr val="white"/>
                </a:solidFill>
                <a:effectLst/>
                <a:uLnTx/>
                <a:uFillTx/>
                <a:latin typeface="Helvetica Neue" panose="02000503000000020004" pitchFamily="2" charset="0"/>
                <a:ea typeface="+mn-ea"/>
                <a:cs typeface="+mn-cs"/>
              </a:rPr>
              <a:t>woman at the well </a:t>
            </a:r>
            <a:r>
              <a:rPr kumimoji="0" lang="en-US" sz="4000" b="1" i="0" u="none" strike="noStrike" kern="1200" cap="none" spc="0" normalizeH="0" baseline="0" noProof="0" dirty="0">
                <a:ln>
                  <a:noFill/>
                </a:ln>
                <a:solidFill>
                  <a:srgbClr val="FFC000"/>
                </a:solidFill>
                <a:effectLst/>
                <a:uLnTx/>
                <a:uFillTx/>
                <a:latin typeface="Helvetica Neue" panose="02000503000000020004" pitchFamily="2" charset="0"/>
                <a:ea typeface="+mn-ea"/>
                <a:cs typeface="+mn-cs"/>
              </a:rPr>
              <a:t>(John 4).</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prstClr val="white"/>
              </a:solidFill>
              <a:effectLst/>
              <a:uLnTx/>
              <a:uFillTx/>
              <a:latin typeface="Helvetica Neue" panose="02000503000000020004" pitchFamily="2"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Helvetica Neue" panose="02000503000000020004" pitchFamily="2" charset="0"/>
                <a:ea typeface="+mn-ea"/>
                <a:cs typeface="+mn-cs"/>
              </a:rPr>
              <a:t> Jesus used </a:t>
            </a:r>
            <a:r>
              <a:rPr kumimoji="0" lang="en-US" sz="4000" b="1" i="0" u="none" strike="noStrike" kern="1200" cap="none" spc="0" normalizeH="0" baseline="0" noProof="0" dirty="0">
                <a:ln>
                  <a:noFill/>
                </a:ln>
                <a:solidFill>
                  <a:srgbClr val="00B0F0"/>
                </a:solidFill>
                <a:effectLst/>
                <a:uLnTx/>
                <a:uFillTx/>
                <a:latin typeface="Helvetica Neue" panose="02000503000000020004" pitchFamily="2" charset="0"/>
                <a:ea typeface="+mn-ea"/>
                <a:cs typeface="+mn-cs"/>
              </a:rPr>
              <a:t>Nicodemus’ curiosity </a:t>
            </a:r>
            <a:r>
              <a:rPr kumimoji="0" lang="en-US" sz="4000" b="1" i="0" u="none" strike="noStrike" kern="1200" cap="none" spc="0" normalizeH="0" baseline="0" noProof="0" dirty="0">
                <a:ln>
                  <a:noFill/>
                </a:ln>
                <a:solidFill>
                  <a:prstClr val="white"/>
                </a:solidFill>
                <a:effectLst/>
                <a:uLnTx/>
                <a:uFillTx/>
                <a:latin typeface="Helvetica Neue" panose="02000503000000020004" pitchFamily="2" charset="0"/>
                <a:ea typeface="+mn-ea"/>
                <a:cs typeface="+mn-cs"/>
              </a:rPr>
              <a:t>as a path to friendship </a:t>
            </a:r>
            <a:r>
              <a:rPr kumimoji="0" lang="en-US" sz="4000" b="1" i="0" u="none" strike="noStrike" kern="1200" cap="none" spc="0" normalizeH="0" baseline="0" noProof="0" dirty="0">
                <a:ln>
                  <a:noFill/>
                </a:ln>
                <a:solidFill>
                  <a:srgbClr val="FFC000"/>
                </a:solidFill>
                <a:effectLst/>
                <a:uLnTx/>
                <a:uFillTx/>
                <a:latin typeface="Helvetica Neue" panose="02000503000000020004" pitchFamily="2" charset="0"/>
                <a:ea typeface="+mn-ea"/>
                <a:cs typeface="+mn-cs"/>
              </a:rPr>
              <a:t>(John 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Helvetica Neue" panose="02000503000000020004" pitchFamily="2" charset="0"/>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Helvetica Neue" panose="02000503000000020004" pitchFamily="2" charset="0"/>
                <a:ea typeface="+mn-ea"/>
                <a:cs typeface="+mn-cs"/>
              </a:rPr>
              <a:t>Paul even </a:t>
            </a:r>
            <a:r>
              <a:rPr kumimoji="0" lang="en-US" sz="4000" b="1" i="0" u="none" strike="noStrike" kern="1200" cap="none" spc="0" normalizeH="0" baseline="0" noProof="0" dirty="0">
                <a:ln>
                  <a:noFill/>
                </a:ln>
                <a:solidFill>
                  <a:srgbClr val="00B0F0"/>
                </a:solidFill>
                <a:effectLst/>
                <a:uLnTx/>
                <a:uFillTx/>
                <a:latin typeface="Helvetica Neue" panose="02000503000000020004" pitchFamily="2" charset="0"/>
                <a:ea typeface="+mn-ea"/>
                <a:cs typeface="+mn-cs"/>
              </a:rPr>
              <a:t>used idols </a:t>
            </a:r>
            <a:r>
              <a:rPr kumimoji="0" lang="en-US" sz="4000" b="1" i="0" u="none" strike="noStrike" kern="1200" cap="none" spc="0" normalizeH="0" baseline="0" noProof="0" dirty="0">
                <a:ln>
                  <a:noFill/>
                </a:ln>
                <a:solidFill>
                  <a:prstClr val="white"/>
                </a:solidFill>
                <a:effectLst/>
                <a:uLnTx/>
                <a:uFillTx/>
                <a:latin typeface="Helvetica Neue" panose="02000503000000020004" pitchFamily="2" charset="0"/>
                <a:ea typeface="+mn-ea"/>
                <a:cs typeface="+mn-cs"/>
              </a:rPr>
              <a:t>to build a bridge with the Athenians </a:t>
            </a:r>
            <a:r>
              <a:rPr kumimoji="0" lang="en-US" sz="4000" b="1" i="0" u="none" strike="noStrike" kern="1200" cap="none" spc="0" normalizeH="0" baseline="0" noProof="0" dirty="0">
                <a:ln>
                  <a:noFill/>
                </a:ln>
                <a:solidFill>
                  <a:srgbClr val="FFC000"/>
                </a:solidFill>
                <a:effectLst/>
                <a:uLnTx/>
                <a:uFillTx/>
                <a:latin typeface="Helvetica Neue" panose="02000503000000020004" pitchFamily="2" charset="0"/>
                <a:ea typeface="+mn-ea"/>
                <a:cs typeface="+mn-cs"/>
              </a:rPr>
              <a:t>(Acts 17).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prstClr val="white"/>
              </a:solidFill>
              <a:effectLst/>
              <a:uLnTx/>
              <a:uFillTx/>
              <a:latin typeface="Helvetica Neue" panose="02000503000000020004" pitchFamily="2" charset="0"/>
              <a:ea typeface="+mn-ea"/>
              <a:cs typeface="+mn-cs"/>
            </a:endParaRPr>
          </a:p>
        </p:txBody>
      </p:sp>
    </p:spTree>
    <p:extLst>
      <p:ext uri="{BB962C8B-B14F-4D97-AF65-F5344CB8AC3E}">
        <p14:creationId xmlns:p14="http://schemas.microsoft.com/office/powerpoint/2010/main" val="359764762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AF2B57F-C225-0F49-B9EA-900E6FC7D510}"/>
              </a:ext>
            </a:extLst>
          </p:cNvPr>
          <p:cNvSpPr/>
          <p:nvPr/>
        </p:nvSpPr>
        <p:spPr>
          <a:xfrm>
            <a:off x="831850" y="2301875"/>
            <a:ext cx="18440400" cy="806374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800" b="1" i="0" u="none" strike="noStrike" kern="1200" cap="none" spc="0" normalizeH="0" baseline="0" noProof="0" dirty="0">
                <a:ln>
                  <a:noFill/>
                </a:ln>
                <a:solidFill>
                  <a:srgbClr val="FFC000"/>
                </a:solidFill>
                <a:effectLst/>
                <a:uLnTx/>
                <a:uFillTx/>
                <a:latin typeface="Helvetica Neue" panose="02000503000000020004" pitchFamily="2" charset="0"/>
                <a:ea typeface="+mn-ea"/>
                <a:cs typeface="+mn-cs"/>
              </a:rPr>
              <a:t>Seize opportunities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white"/>
                </a:solidFill>
                <a:effectLst/>
                <a:uLnTx/>
                <a:uFillTx/>
                <a:latin typeface="Helvetica Neue" panose="02000503000000020004" pitchFamily="2" charset="0"/>
                <a:ea typeface="+mn-ea"/>
                <a:cs typeface="+mn-cs"/>
              </a:rPr>
              <a:t>Pray that the Lord will give you vision to </a:t>
            </a:r>
            <a:br>
              <a:rPr kumimoji="0" lang="en-US" sz="6000" b="1" i="0" u="none" strike="noStrike" kern="1200" cap="none" spc="0" normalizeH="0" baseline="0" noProof="0" dirty="0">
                <a:ln>
                  <a:noFill/>
                </a:ln>
                <a:solidFill>
                  <a:prstClr val="white"/>
                </a:solidFill>
                <a:effectLst/>
                <a:uLnTx/>
                <a:uFillTx/>
                <a:latin typeface="Helvetica Neue" panose="02000503000000020004" pitchFamily="2" charset="0"/>
                <a:ea typeface="+mn-ea"/>
                <a:cs typeface="+mn-cs"/>
              </a:rPr>
            </a:br>
            <a:r>
              <a:rPr kumimoji="0" lang="en-US" sz="6000" b="1" i="0" u="none" strike="noStrike" kern="1200" cap="none" spc="0" normalizeH="0" baseline="0" noProof="0" dirty="0">
                <a:ln>
                  <a:noFill/>
                </a:ln>
                <a:solidFill>
                  <a:prstClr val="white"/>
                </a:solidFill>
                <a:effectLst/>
                <a:uLnTx/>
                <a:uFillTx/>
                <a:latin typeface="Helvetica Neue" panose="02000503000000020004" pitchFamily="2" charset="0"/>
                <a:ea typeface="+mn-ea"/>
                <a:cs typeface="+mn-cs"/>
              </a:rPr>
              <a:t>recognize openings for relationships that will </a:t>
            </a:r>
            <a:br>
              <a:rPr kumimoji="0" lang="en-US" sz="6000" b="1" i="0" u="none" strike="noStrike" kern="1200" cap="none" spc="0" normalizeH="0" baseline="0" noProof="0" dirty="0">
                <a:ln>
                  <a:noFill/>
                </a:ln>
                <a:solidFill>
                  <a:prstClr val="white"/>
                </a:solidFill>
                <a:effectLst/>
                <a:uLnTx/>
                <a:uFillTx/>
                <a:latin typeface="Helvetica Neue" panose="02000503000000020004" pitchFamily="2" charset="0"/>
                <a:ea typeface="+mn-ea"/>
                <a:cs typeface="+mn-cs"/>
              </a:rPr>
            </a:br>
            <a:r>
              <a:rPr kumimoji="0" lang="en-US" sz="6000" b="1" i="0" u="none" strike="noStrike" kern="1200" cap="none" spc="0" normalizeH="0" baseline="0" noProof="0" dirty="0">
                <a:ln>
                  <a:noFill/>
                </a:ln>
                <a:solidFill>
                  <a:prstClr val="white"/>
                </a:solidFill>
                <a:effectLst/>
                <a:uLnTx/>
                <a:uFillTx/>
                <a:latin typeface="Helvetica Neue" panose="02000503000000020004" pitchFamily="2" charset="0"/>
                <a:ea typeface="+mn-ea"/>
                <a:cs typeface="+mn-cs"/>
              </a:rPr>
              <a:t>lead people to Jesus. A well, a cup of water, a pagan idol, can be used by the Holy Spirit </a:t>
            </a:r>
            <a:br>
              <a:rPr kumimoji="0" lang="en-US" sz="6000" b="1" i="0" u="none" strike="noStrike" kern="1200" cap="none" spc="0" normalizeH="0" baseline="0" noProof="0" dirty="0">
                <a:ln>
                  <a:noFill/>
                </a:ln>
                <a:solidFill>
                  <a:prstClr val="white"/>
                </a:solidFill>
                <a:effectLst/>
                <a:uLnTx/>
                <a:uFillTx/>
                <a:latin typeface="Helvetica Neue" panose="02000503000000020004" pitchFamily="2" charset="0"/>
                <a:ea typeface="+mn-ea"/>
                <a:cs typeface="+mn-cs"/>
              </a:rPr>
            </a:br>
            <a:r>
              <a:rPr kumimoji="0" lang="en-US" sz="6000" b="1" i="0" u="none" strike="noStrike" kern="1200" cap="none" spc="0" normalizeH="0" baseline="0" noProof="0" dirty="0">
                <a:ln>
                  <a:noFill/>
                </a:ln>
                <a:solidFill>
                  <a:prstClr val="white"/>
                </a:solidFill>
                <a:effectLst/>
                <a:uLnTx/>
                <a:uFillTx/>
                <a:latin typeface="Helvetica Neue" panose="02000503000000020004" pitchFamily="2" charset="0"/>
                <a:ea typeface="+mn-ea"/>
                <a:cs typeface="+mn-cs"/>
              </a:rPr>
              <a:t>to reach hearts.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prstClr val="white"/>
              </a:solidFill>
              <a:effectLst/>
              <a:uLnTx/>
              <a:uFillTx/>
              <a:latin typeface="Helvetica Neue" panose="02000503000000020004" pitchFamily="2"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prstClr val="white"/>
              </a:solidFill>
              <a:effectLst/>
              <a:uLnTx/>
              <a:uFillTx/>
              <a:latin typeface="Helvetica Neue" panose="02000503000000020004" pitchFamily="2" charset="0"/>
              <a:ea typeface="+mn-ea"/>
              <a:cs typeface="+mn-cs"/>
            </a:endParaRPr>
          </a:p>
        </p:txBody>
      </p:sp>
    </p:spTree>
    <p:extLst>
      <p:ext uri="{BB962C8B-B14F-4D97-AF65-F5344CB8AC3E}">
        <p14:creationId xmlns:p14="http://schemas.microsoft.com/office/powerpoint/2010/main" val="241358579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AF2B57F-C225-0F49-B9EA-900E6FC7D510}"/>
              </a:ext>
            </a:extLst>
          </p:cNvPr>
          <p:cNvSpPr/>
          <p:nvPr/>
        </p:nvSpPr>
        <p:spPr>
          <a:xfrm>
            <a:off x="1822450" y="2225675"/>
            <a:ext cx="16459200" cy="627864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800" b="1" i="0" u="none" strike="noStrike" kern="1200" cap="none" spc="0" normalizeH="0" baseline="0" noProof="0" dirty="0">
                <a:ln>
                  <a:noFill/>
                </a:ln>
                <a:solidFill>
                  <a:srgbClr val="FFC000"/>
                </a:solidFill>
                <a:effectLst/>
                <a:uLnTx/>
                <a:uFillTx/>
                <a:latin typeface="Helvetica Neue" panose="02000503000000020004" pitchFamily="2" charset="0"/>
                <a:ea typeface="+mn-ea"/>
                <a:cs typeface="+mn-cs"/>
              </a:rPr>
              <a:t>Intentionality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prstClr val="white"/>
                </a:solidFill>
                <a:effectLst/>
                <a:uLnTx/>
                <a:uFillTx/>
                <a:latin typeface="Helvetica Neue" panose="02000503000000020004" pitchFamily="2" charset="0"/>
                <a:ea typeface="+mn-ea"/>
                <a:cs typeface="+mn-cs"/>
              </a:rPr>
              <a:t>Be intentional about building relationships with people: socialize with them; love them; meet their needs; invest in their lives.</a:t>
            </a:r>
            <a:endParaRPr kumimoji="0" lang="en-US" sz="6600" b="1" i="0" u="none" strike="noStrike" kern="1200" cap="none" spc="0" normalizeH="0" baseline="0" noProof="0" dirty="0">
              <a:ln>
                <a:noFill/>
              </a:ln>
              <a:solidFill>
                <a:srgbClr val="FFC000"/>
              </a:solidFill>
              <a:effectLst/>
              <a:uLnTx/>
              <a:uFillTx/>
              <a:latin typeface="Helvetica Neue" panose="02000503000000020004" pitchFamily="2" charset="0"/>
              <a:ea typeface="+mn-ea"/>
              <a:cs typeface="+mn-cs"/>
            </a:endParaRPr>
          </a:p>
        </p:txBody>
      </p:sp>
    </p:spTree>
    <p:extLst>
      <p:ext uri="{BB962C8B-B14F-4D97-AF65-F5344CB8AC3E}">
        <p14:creationId xmlns:p14="http://schemas.microsoft.com/office/powerpoint/2010/main" val="415521955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AF2B57F-C225-0F49-B9EA-900E6FC7D510}"/>
              </a:ext>
            </a:extLst>
          </p:cNvPr>
          <p:cNvSpPr/>
          <p:nvPr/>
        </p:nvSpPr>
        <p:spPr>
          <a:xfrm>
            <a:off x="1822450" y="2284521"/>
            <a:ext cx="16459200" cy="674030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srgbClr val="FFC000"/>
                </a:solidFill>
                <a:effectLst/>
                <a:uLnTx/>
                <a:uFillTx/>
                <a:latin typeface="Helvetica Neue" panose="02000503000000020004" pitchFamily="2" charset="0"/>
                <a:ea typeface="+mn-ea"/>
                <a:cs typeface="+mn-cs"/>
              </a:rPr>
              <a:t>Several research studies of </a:t>
            </a:r>
            <a:br>
              <a:rPr kumimoji="0" lang="en-US" sz="7200" b="1" i="0" u="none" strike="noStrike" kern="1200" cap="none" spc="0" normalizeH="0" baseline="0" noProof="0" dirty="0">
                <a:ln>
                  <a:noFill/>
                </a:ln>
                <a:solidFill>
                  <a:srgbClr val="FFC000"/>
                </a:solidFill>
                <a:effectLst/>
                <a:uLnTx/>
                <a:uFillTx/>
                <a:latin typeface="Helvetica Neue" panose="02000503000000020004" pitchFamily="2" charset="0"/>
                <a:ea typeface="+mn-ea"/>
                <a:cs typeface="+mn-cs"/>
              </a:rPr>
            </a:br>
            <a:r>
              <a:rPr kumimoji="0" lang="en-US" sz="7200" b="1" i="0" u="none" strike="noStrike" kern="1200" cap="none" spc="0" normalizeH="0" baseline="0" noProof="0" dirty="0">
                <a:ln>
                  <a:noFill/>
                </a:ln>
                <a:solidFill>
                  <a:srgbClr val="FFC000"/>
                </a:solidFill>
                <a:effectLst/>
                <a:uLnTx/>
                <a:uFillTx/>
                <a:latin typeface="Helvetica Neue" panose="02000503000000020004" pitchFamily="2" charset="0"/>
                <a:ea typeface="+mn-ea"/>
                <a:cs typeface="+mn-cs"/>
              </a:rPr>
              <a:t>lasting adult conversions show:</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dirty="0">
              <a:ln>
                <a:noFill/>
              </a:ln>
              <a:solidFill>
                <a:prstClr val="white"/>
              </a:solidFill>
              <a:effectLst/>
              <a:uLnTx/>
              <a:uFillTx/>
              <a:latin typeface="Helvetica Neue" panose="02000503000000020004" pitchFamily="2" charset="0"/>
              <a:ea typeface="+mn-ea"/>
              <a:cs typeface="+mn-cs"/>
            </a:endParaRPr>
          </a:p>
          <a:p>
            <a:pPr marL="685800" marR="0" lvl="0" indent="-6858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4800" b="1" i="0" u="none" strike="noStrike" kern="1200" cap="none" spc="0" normalizeH="0" baseline="0" noProof="0" dirty="0">
                <a:ln>
                  <a:noFill/>
                </a:ln>
                <a:solidFill>
                  <a:prstClr val="white"/>
                </a:solidFill>
                <a:effectLst/>
                <a:uLnTx/>
                <a:uFillTx/>
                <a:latin typeface="Helvetica Neue" panose="02000503000000020004" pitchFamily="2" charset="0"/>
                <a:ea typeface="+mn-ea"/>
                <a:cs typeface="+mn-cs"/>
              </a:rPr>
              <a:t>Their length was an average of about three years, during which they were on a process of inquiry.</a:t>
            </a:r>
          </a:p>
          <a:p>
            <a:pPr marL="685800" marR="0" lvl="0" indent="-6858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4800" b="1" i="0" u="none" strike="noStrike" kern="1200" cap="none" spc="0" normalizeH="0" baseline="0" noProof="0" dirty="0">
                <a:ln>
                  <a:noFill/>
                </a:ln>
                <a:solidFill>
                  <a:prstClr val="white"/>
                </a:solidFill>
                <a:effectLst/>
                <a:uLnTx/>
                <a:uFillTx/>
                <a:latin typeface="Helvetica Neue" panose="02000503000000020004" pitchFamily="2" charset="0"/>
                <a:ea typeface="+mn-ea"/>
                <a:cs typeface="+mn-cs"/>
              </a:rPr>
              <a:t>For more than 60 percent of conversions, a serious life problem played a large part in starting people on their journey.</a:t>
            </a:r>
          </a:p>
        </p:txBody>
      </p:sp>
    </p:spTree>
    <p:extLst>
      <p:ext uri="{BB962C8B-B14F-4D97-AF65-F5344CB8AC3E}">
        <p14:creationId xmlns:p14="http://schemas.microsoft.com/office/powerpoint/2010/main" val="8915126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AF2B57F-C225-0F49-B9EA-900E6FC7D510}"/>
              </a:ext>
            </a:extLst>
          </p:cNvPr>
          <p:cNvSpPr/>
          <p:nvPr/>
        </p:nvSpPr>
        <p:spPr>
          <a:xfrm>
            <a:off x="1003300" y="1692275"/>
            <a:ext cx="18097500" cy="778674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srgbClr val="FFC000"/>
                </a:solidFill>
                <a:effectLst/>
                <a:uLnTx/>
                <a:uFillTx/>
                <a:latin typeface="Helvetica Neue" panose="02000503000000020004" pitchFamily="2" charset="0"/>
                <a:ea typeface="+mn-ea"/>
                <a:cs typeface="+mn-cs"/>
              </a:rPr>
              <a:t>Several research studies of </a:t>
            </a:r>
            <a:br>
              <a:rPr kumimoji="0" lang="en-US" sz="7200" b="1" i="0" u="none" strike="noStrike" kern="1200" cap="none" spc="0" normalizeH="0" baseline="0" noProof="0" dirty="0">
                <a:ln>
                  <a:noFill/>
                </a:ln>
                <a:solidFill>
                  <a:srgbClr val="FFC000"/>
                </a:solidFill>
                <a:effectLst/>
                <a:uLnTx/>
                <a:uFillTx/>
                <a:latin typeface="Helvetica Neue" panose="02000503000000020004" pitchFamily="2" charset="0"/>
                <a:ea typeface="+mn-ea"/>
                <a:cs typeface="+mn-cs"/>
              </a:rPr>
            </a:br>
            <a:r>
              <a:rPr kumimoji="0" lang="en-US" sz="7200" b="1" i="0" u="none" strike="noStrike" kern="1200" cap="none" spc="0" normalizeH="0" baseline="0" noProof="0" dirty="0">
                <a:ln>
                  <a:noFill/>
                </a:ln>
                <a:solidFill>
                  <a:srgbClr val="FFC000"/>
                </a:solidFill>
                <a:effectLst/>
                <a:uLnTx/>
                <a:uFillTx/>
                <a:latin typeface="Helvetica Neue" panose="02000503000000020004" pitchFamily="2" charset="0"/>
                <a:ea typeface="+mn-ea"/>
                <a:cs typeface="+mn-cs"/>
              </a:rPr>
              <a:t>lasting adult conversions show:</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dirty="0">
              <a:ln>
                <a:noFill/>
              </a:ln>
              <a:solidFill>
                <a:prstClr val="white"/>
              </a:solidFill>
              <a:effectLst/>
              <a:uLnTx/>
              <a:uFillTx/>
              <a:latin typeface="Helvetica Neue" panose="02000503000000020004" pitchFamily="2" charset="0"/>
              <a:ea typeface="+mn-ea"/>
              <a:cs typeface="+mn-cs"/>
            </a:endParaRPr>
          </a:p>
          <a:p>
            <a:pPr marL="685800" marR="0" lvl="0" indent="-6858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4400" b="1" i="0" u="none" strike="noStrike" kern="1200" cap="none" spc="0" normalizeH="0" baseline="0" noProof="0" dirty="0">
                <a:ln>
                  <a:noFill/>
                </a:ln>
                <a:solidFill>
                  <a:prstClr val="white"/>
                </a:solidFill>
                <a:effectLst/>
                <a:uLnTx/>
                <a:uFillTx/>
                <a:latin typeface="Helvetica Neue" panose="02000503000000020004" pitchFamily="2" charset="0"/>
                <a:ea typeface="+mn-ea"/>
                <a:cs typeface="+mn-cs"/>
              </a:rPr>
              <a:t>In more than </a:t>
            </a:r>
            <a:r>
              <a:rPr kumimoji="0" lang="en-US" sz="4400" b="1" i="0" u="sng" strike="noStrike" kern="1200" cap="none" spc="0" normalizeH="0" baseline="0" noProof="0" dirty="0">
                <a:ln>
                  <a:noFill/>
                </a:ln>
                <a:solidFill>
                  <a:prstClr val="white"/>
                </a:solidFill>
                <a:effectLst/>
                <a:uLnTx/>
                <a:uFillTx/>
                <a:latin typeface="Helvetica Neue" panose="02000503000000020004" pitchFamily="2" charset="0"/>
                <a:ea typeface="+mn-ea"/>
                <a:cs typeface="+mn-cs"/>
              </a:rPr>
              <a:t>70 percent of conversions</a:t>
            </a:r>
            <a:r>
              <a:rPr kumimoji="0" lang="en-US" sz="4400" b="1" i="0" u="none" strike="noStrike" kern="1200" cap="none" spc="0" normalizeH="0" baseline="0" noProof="0" dirty="0">
                <a:ln>
                  <a:noFill/>
                </a:ln>
                <a:solidFill>
                  <a:prstClr val="white"/>
                </a:solidFill>
                <a:effectLst/>
                <a:uLnTx/>
                <a:uFillTx/>
                <a:latin typeface="Helvetica Neue" panose="02000503000000020004" pitchFamily="2" charset="0"/>
                <a:ea typeface="+mn-ea"/>
                <a:cs typeface="+mn-cs"/>
              </a:rPr>
              <a:t>, a relationship with a Christian(s) who subsequently turned out to be </a:t>
            </a:r>
            <a:r>
              <a:rPr kumimoji="0" lang="en-US" sz="4400" b="1" i="0" u="sng" strike="noStrike" kern="1200" cap="none" spc="0" normalizeH="0" baseline="0" noProof="0" dirty="0">
                <a:ln>
                  <a:noFill/>
                </a:ln>
                <a:solidFill>
                  <a:prstClr val="white"/>
                </a:solidFill>
                <a:effectLst/>
                <a:uLnTx/>
                <a:uFillTx/>
                <a:latin typeface="Helvetica Neue" panose="02000503000000020004" pitchFamily="2" charset="0"/>
                <a:ea typeface="+mn-ea"/>
                <a:cs typeface="+mn-cs"/>
              </a:rPr>
              <a:t>praying for them </a:t>
            </a:r>
            <a:r>
              <a:rPr kumimoji="0" lang="en-US" sz="4400" b="1" i="0" u="none" strike="noStrike" kern="1200" cap="none" spc="0" normalizeH="0" baseline="0" noProof="0" dirty="0">
                <a:ln>
                  <a:noFill/>
                </a:ln>
                <a:solidFill>
                  <a:prstClr val="white"/>
                </a:solidFill>
                <a:effectLst/>
                <a:uLnTx/>
                <a:uFillTx/>
                <a:latin typeface="Helvetica Neue" panose="02000503000000020004" pitchFamily="2" charset="0"/>
                <a:ea typeface="+mn-ea"/>
                <a:cs typeface="+mn-cs"/>
              </a:rPr>
              <a:t>was the </a:t>
            </a:r>
            <a:r>
              <a:rPr kumimoji="0" lang="en-US" sz="4400" b="1" i="0" u="sng" strike="noStrike" kern="1200" cap="none" spc="0" normalizeH="0" baseline="0" noProof="0" dirty="0">
                <a:ln>
                  <a:noFill/>
                </a:ln>
                <a:solidFill>
                  <a:prstClr val="white"/>
                </a:solidFill>
                <a:effectLst/>
                <a:uLnTx/>
                <a:uFillTx/>
                <a:latin typeface="Helvetica Neue" panose="02000503000000020004" pitchFamily="2" charset="0"/>
                <a:ea typeface="+mn-ea"/>
                <a:cs typeface="+mn-cs"/>
              </a:rPr>
              <a:t>strongest factor</a:t>
            </a:r>
            <a:r>
              <a:rPr kumimoji="0" lang="en-US" sz="4400" b="1" i="0" u="none" strike="noStrike" kern="1200" cap="none" spc="0" normalizeH="0" baseline="0" noProof="0" dirty="0">
                <a:ln>
                  <a:noFill/>
                </a:ln>
                <a:solidFill>
                  <a:prstClr val="white"/>
                </a:solidFill>
                <a:effectLst/>
                <a:uLnTx/>
                <a:uFillTx/>
                <a:latin typeface="Helvetica Neue" panose="02000503000000020004" pitchFamily="2" charset="0"/>
                <a:ea typeface="+mn-ea"/>
                <a:cs typeface="+mn-cs"/>
              </a:rPr>
              <a:t>—far more significant than reading the Bible, tracts, books, or watching videos. They eventually wanted what they saw modeled in their friends’ lives.</a:t>
            </a:r>
          </a:p>
          <a:p>
            <a:pPr marL="685800" marR="0" lvl="0" indent="-6858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4400" b="1" i="0" u="none" strike="noStrike" kern="1200" cap="none" spc="0" normalizeH="0" baseline="0" noProof="0" dirty="0">
                <a:ln>
                  <a:noFill/>
                </a:ln>
                <a:solidFill>
                  <a:prstClr val="white"/>
                </a:solidFill>
                <a:effectLst/>
                <a:uLnTx/>
                <a:uFillTx/>
                <a:latin typeface="Helvetica Neue" panose="02000503000000020004" pitchFamily="2" charset="0"/>
                <a:ea typeface="+mn-ea"/>
                <a:cs typeface="+mn-cs"/>
              </a:rPr>
              <a:t>Most conversions take place in the context of church fellowship, rather than in isolation.”</a:t>
            </a:r>
            <a:endParaRPr kumimoji="0" lang="en-US" sz="4400" b="1" i="0" u="none" strike="noStrike" kern="1200" cap="none" spc="0" normalizeH="0" baseline="0" noProof="0" dirty="0">
              <a:ln>
                <a:noFill/>
              </a:ln>
              <a:solidFill>
                <a:srgbClr val="FFC000"/>
              </a:solidFill>
              <a:effectLst/>
              <a:uLnTx/>
              <a:uFillTx/>
              <a:latin typeface="Helvetica Neue" panose="02000503000000020004" pitchFamily="2" charset="0"/>
              <a:ea typeface="+mn-ea"/>
              <a:cs typeface="+mn-cs"/>
            </a:endParaRPr>
          </a:p>
        </p:txBody>
      </p:sp>
    </p:spTree>
    <p:extLst>
      <p:ext uri="{BB962C8B-B14F-4D97-AF65-F5344CB8AC3E}">
        <p14:creationId xmlns:p14="http://schemas.microsoft.com/office/powerpoint/2010/main" val="169989831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AF2B57F-C225-0F49-B9EA-900E6FC7D510}"/>
              </a:ext>
            </a:extLst>
          </p:cNvPr>
          <p:cNvSpPr/>
          <p:nvPr/>
        </p:nvSpPr>
        <p:spPr>
          <a:xfrm>
            <a:off x="1555750" y="2073275"/>
            <a:ext cx="16992600" cy="6740307"/>
          </a:xfrm>
          <a:prstGeom prst="rect">
            <a:avLst/>
          </a:prstGeom>
        </p:spPr>
        <p:txBody>
          <a:bodyPr wrap="square">
            <a:spAutoFit/>
          </a:bodyPr>
          <a:lstStyle/>
          <a:p>
            <a:pPr marL="685800" marR="0" lvl="0" indent="-6858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4800" b="1" i="0" u="none" strike="noStrike" kern="1200" cap="none" spc="0" normalizeH="0" baseline="0" noProof="0" dirty="0">
                <a:ln>
                  <a:noFill/>
                </a:ln>
                <a:solidFill>
                  <a:prstClr val="white"/>
                </a:solidFill>
                <a:effectLst/>
                <a:uLnTx/>
                <a:uFillTx/>
                <a:latin typeface="Helvetica Neue" panose="02000503000000020004" pitchFamily="2" charset="0"/>
                <a:ea typeface="+mn-ea"/>
                <a:cs typeface="+mn-cs"/>
              </a:rPr>
              <a:t>Clearly identify the fact that you are a Christian in the course of normal conversation. Interject your beliefs that are based upon God’s Word.</a:t>
            </a:r>
          </a:p>
          <a:p>
            <a:pPr marL="685800" marR="0" lvl="0" indent="-6858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4800" b="1" i="0" u="none" strike="noStrike" kern="1200" cap="none" spc="0" normalizeH="0" baseline="0" noProof="0" dirty="0">
                <a:ln>
                  <a:noFill/>
                </a:ln>
                <a:solidFill>
                  <a:prstClr val="white"/>
                </a:solidFill>
                <a:effectLst/>
                <a:uLnTx/>
                <a:uFillTx/>
                <a:latin typeface="Helvetica Neue" panose="02000503000000020004" pitchFamily="2" charset="0"/>
                <a:ea typeface="+mn-ea"/>
                <a:cs typeface="+mn-cs"/>
              </a:rPr>
              <a:t>Don’t hesitate to speak of the benefits and blessings of being a Christian.</a:t>
            </a:r>
          </a:p>
          <a:p>
            <a:pPr marL="685800" marR="0" lvl="0" indent="-6858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4800" b="1" i="0" u="none" strike="noStrike" kern="1200" cap="none" spc="0" normalizeH="0" baseline="0" noProof="0" dirty="0">
                <a:ln>
                  <a:noFill/>
                </a:ln>
                <a:solidFill>
                  <a:prstClr val="white"/>
                </a:solidFill>
                <a:effectLst/>
                <a:uLnTx/>
                <a:uFillTx/>
                <a:latin typeface="Helvetica Neue" panose="02000503000000020004" pitchFamily="2" charset="0"/>
                <a:ea typeface="+mn-ea"/>
                <a:cs typeface="+mn-cs"/>
              </a:rPr>
              <a:t>When appropriate, give God the glory as you discuss good things that you experience (avoid excessive praise; it can sound artificial and hypocritical).</a:t>
            </a:r>
          </a:p>
          <a:p>
            <a:pPr marL="685800" marR="0" lvl="0" indent="-6858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4800" b="1" i="0" u="none" strike="noStrike" kern="1200" cap="none" spc="0" normalizeH="0" baseline="0" noProof="0" dirty="0">
                <a:ln>
                  <a:noFill/>
                </a:ln>
                <a:solidFill>
                  <a:prstClr val="white"/>
                </a:solidFill>
                <a:effectLst/>
                <a:uLnTx/>
                <a:uFillTx/>
                <a:latin typeface="Helvetica Neue" panose="02000503000000020004" pitchFamily="2" charset="0"/>
                <a:ea typeface="+mn-ea"/>
                <a:cs typeface="+mn-cs"/>
              </a:rPr>
              <a:t>Don’t try to say everything at once.</a:t>
            </a:r>
            <a:endParaRPr kumimoji="0" lang="en-US" sz="4800" b="1" i="0" u="none" strike="noStrike" kern="1200" cap="none" spc="0" normalizeH="0" baseline="0" noProof="0" dirty="0">
              <a:ln>
                <a:noFill/>
              </a:ln>
              <a:solidFill>
                <a:srgbClr val="FFC000"/>
              </a:solidFill>
              <a:effectLst/>
              <a:uLnTx/>
              <a:uFillTx/>
              <a:latin typeface="Helvetica Neue" panose="02000503000000020004" pitchFamily="2" charset="0"/>
              <a:ea typeface="+mn-ea"/>
              <a:cs typeface="+mn-cs"/>
            </a:endParaRPr>
          </a:p>
        </p:txBody>
      </p:sp>
    </p:spTree>
    <p:extLst>
      <p:ext uri="{BB962C8B-B14F-4D97-AF65-F5344CB8AC3E}">
        <p14:creationId xmlns:p14="http://schemas.microsoft.com/office/powerpoint/2010/main" val="415527822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AF2B57F-C225-0F49-B9EA-900E6FC7D510}"/>
              </a:ext>
            </a:extLst>
          </p:cNvPr>
          <p:cNvSpPr/>
          <p:nvPr/>
        </p:nvSpPr>
        <p:spPr>
          <a:xfrm>
            <a:off x="1555750" y="1387475"/>
            <a:ext cx="16992600" cy="6740307"/>
          </a:xfrm>
          <a:prstGeom prst="rect">
            <a:avLst/>
          </a:prstGeom>
        </p:spPr>
        <p:txBody>
          <a:bodyPr wrap="square">
            <a:spAutoFit/>
          </a:bodyPr>
          <a:lstStyle/>
          <a:p>
            <a:pPr marL="685800" marR="0" lvl="0" indent="-6858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4800" b="1" i="0" u="none" strike="noStrike" kern="1200" cap="none" spc="0" normalizeH="0" baseline="0" noProof="0" dirty="0">
                <a:ln>
                  <a:noFill/>
                </a:ln>
                <a:solidFill>
                  <a:prstClr val="white"/>
                </a:solidFill>
                <a:effectLst/>
                <a:uLnTx/>
                <a:uFillTx/>
                <a:latin typeface="Helvetica Neue" panose="02000503000000020004" pitchFamily="2" charset="0"/>
                <a:ea typeface="+mn-ea"/>
                <a:cs typeface="+mn-cs"/>
              </a:rPr>
              <a:t>Ask questions. Seek first to understand, then to be understood. Make your conversations dialogues, not monologues.</a:t>
            </a:r>
          </a:p>
          <a:p>
            <a:pPr marL="685800" marR="0" lvl="0" indent="-6858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4800" b="1" i="0" u="none" strike="noStrike" kern="1200" cap="none" spc="0" normalizeH="0" baseline="0" noProof="0" dirty="0">
                <a:ln>
                  <a:noFill/>
                </a:ln>
                <a:solidFill>
                  <a:prstClr val="white"/>
                </a:solidFill>
                <a:effectLst/>
                <a:uLnTx/>
                <a:uFillTx/>
                <a:latin typeface="Helvetica Neue" panose="02000503000000020004" pitchFamily="2" charset="0"/>
                <a:ea typeface="+mn-ea"/>
                <a:cs typeface="+mn-cs"/>
              </a:rPr>
              <a:t>Be sensitive to their reactions; place yourself in their shoes.</a:t>
            </a:r>
          </a:p>
          <a:p>
            <a:pPr marL="685800" marR="0" lvl="0" indent="-6858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4800" b="1" i="0" u="none" strike="noStrike" kern="1200" cap="none" spc="0" normalizeH="0" baseline="0" noProof="0" dirty="0">
                <a:ln>
                  <a:noFill/>
                </a:ln>
                <a:solidFill>
                  <a:prstClr val="white"/>
                </a:solidFill>
                <a:effectLst/>
                <a:uLnTx/>
                <a:uFillTx/>
                <a:latin typeface="Helvetica Neue" panose="02000503000000020004" pitchFamily="2" charset="0"/>
                <a:ea typeface="+mn-ea"/>
                <a:cs typeface="+mn-cs"/>
              </a:rPr>
              <a:t>As you share your faith, seek wisdom from God through prayer (James 1:5; Neh. 2:4).</a:t>
            </a:r>
          </a:p>
          <a:p>
            <a:pPr marL="685800" marR="0" lvl="0" indent="-6858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4800" b="1" i="0" u="none" strike="noStrike" kern="1200" cap="none" spc="0" normalizeH="0" baseline="0" noProof="0" dirty="0">
                <a:ln>
                  <a:noFill/>
                </a:ln>
                <a:solidFill>
                  <a:prstClr val="white"/>
                </a:solidFill>
                <a:effectLst/>
                <a:uLnTx/>
                <a:uFillTx/>
                <a:latin typeface="Helvetica Neue" panose="02000503000000020004" pitchFamily="2" charset="0"/>
                <a:ea typeface="+mn-ea"/>
                <a:cs typeface="+mn-cs"/>
              </a:rPr>
              <a:t>When asked, explain the plan of salvation simply and clearly (Acts 18:24-26).</a:t>
            </a:r>
            <a:endParaRPr kumimoji="0" lang="en-US" sz="4800" b="1" i="0" u="none" strike="noStrike" kern="1200" cap="none" spc="0" normalizeH="0" baseline="0" noProof="0" dirty="0">
              <a:ln>
                <a:noFill/>
              </a:ln>
              <a:solidFill>
                <a:srgbClr val="FFC000"/>
              </a:solidFill>
              <a:effectLst/>
              <a:uLnTx/>
              <a:uFillTx/>
              <a:latin typeface="Helvetica Neue" panose="02000503000000020004" pitchFamily="2" charset="0"/>
              <a:ea typeface="+mn-ea"/>
              <a:cs typeface="+mn-cs"/>
            </a:endParaRPr>
          </a:p>
        </p:txBody>
      </p:sp>
    </p:spTree>
    <p:extLst>
      <p:ext uri="{BB962C8B-B14F-4D97-AF65-F5344CB8AC3E}">
        <p14:creationId xmlns:p14="http://schemas.microsoft.com/office/powerpoint/2010/main" val="17959999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9000" b="-3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439482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extBox 7"/>
          <p:cNvSpPr txBox="1"/>
          <p:nvPr/>
        </p:nvSpPr>
        <p:spPr>
          <a:xfrm>
            <a:off x="1746250" y="854075"/>
            <a:ext cx="16611600" cy="9140964"/>
          </a:xfrm>
          <a:prstGeom prst="rect">
            <a:avLst/>
          </a:prstGeom>
          <a:noFill/>
          <a:effectLst>
            <a:outerShdw blurRad="50800" dist="50800" dir="5400000" algn="ctr" rotWithShape="0">
              <a:schemeClr val="tx1"/>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white"/>
                </a:solidFill>
                <a:effectLst/>
                <a:uLnTx/>
                <a:uFillTx/>
                <a:latin typeface="Helvetica Neue" panose="02000503000000020004" pitchFamily="2" charset="0"/>
                <a:ea typeface="+mn-ea"/>
                <a:cs typeface="+mn-cs"/>
              </a:rPr>
              <a:t>“Jesus saw in every soul one to whom must be given the call to His kingdom. He reached the hearts of the people by going among them as one who desired their good. He sought them in the public streets, </a:t>
            </a:r>
            <a:br>
              <a:rPr kumimoji="0" lang="en-US" sz="6000" b="1" i="0" u="none" strike="noStrike" kern="1200" cap="none" spc="0" normalizeH="0" baseline="0" noProof="0" dirty="0">
                <a:ln>
                  <a:noFill/>
                </a:ln>
                <a:solidFill>
                  <a:prstClr val="white"/>
                </a:solidFill>
                <a:effectLst/>
                <a:uLnTx/>
                <a:uFillTx/>
                <a:latin typeface="Helvetica Neue" panose="02000503000000020004" pitchFamily="2" charset="0"/>
                <a:ea typeface="+mn-ea"/>
                <a:cs typeface="+mn-cs"/>
              </a:rPr>
            </a:br>
            <a:r>
              <a:rPr kumimoji="0" lang="en-US" sz="6000" b="1" i="0" u="none" strike="noStrike" kern="1200" cap="none" spc="0" normalizeH="0" baseline="0" noProof="0" dirty="0">
                <a:ln>
                  <a:noFill/>
                </a:ln>
                <a:solidFill>
                  <a:prstClr val="white"/>
                </a:solidFill>
                <a:effectLst/>
                <a:uLnTx/>
                <a:uFillTx/>
                <a:latin typeface="Helvetica Neue" panose="02000503000000020004" pitchFamily="2" charset="0"/>
                <a:ea typeface="+mn-ea"/>
                <a:cs typeface="+mn-cs"/>
              </a:rPr>
              <a:t>in private houses, on the boats, in the synagogue, by the shores of the lake, and </a:t>
            </a:r>
            <a:br>
              <a:rPr kumimoji="0" lang="en-US" sz="6000" b="1" i="0" u="none" strike="noStrike" kern="1200" cap="none" spc="0" normalizeH="0" baseline="0" noProof="0" dirty="0">
                <a:ln>
                  <a:noFill/>
                </a:ln>
                <a:solidFill>
                  <a:prstClr val="white"/>
                </a:solidFill>
                <a:effectLst/>
                <a:uLnTx/>
                <a:uFillTx/>
                <a:latin typeface="Helvetica Neue" panose="02000503000000020004" pitchFamily="2" charset="0"/>
                <a:ea typeface="+mn-ea"/>
                <a:cs typeface="+mn-cs"/>
              </a:rPr>
            </a:br>
            <a:r>
              <a:rPr kumimoji="0" lang="en-US" sz="6000" b="1" i="0" u="none" strike="noStrike" kern="1200" cap="none" spc="0" normalizeH="0" baseline="0" noProof="0" dirty="0">
                <a:ln>
                  <a:noFill/>
                </a:ln>
                <a:solidFill>
                  <a:prstClr val="white"/>
                </a:solidFill>
                <a:effectLst/>
                <a:uLnTx/>
                <a:uFillTx/>
                <a:latin typeface="Helvetica Neue" panose="02000503000000020004" pitchFamily="2" charset="0"/>
                <a:ea typeface="+mn-ea"/>
                <a:cs typeface="+mn-cs"/>
              </a:rPr>
              <a:t>at the marriage feast.” </a:t>
            </a:r>
          </a:p>
          <a:p>
            <a:pPr marL="0" marR="0" lvl="0" indent="0" algn="ctr" defTabSz="914400" rtl="0" eaLnBrk="1" fontAlgn="auto" latinLnBrk="0" hangingPunct="1">
              <a:lnSpc>
                <a:spcPct val="100000"/>
              </a:lnSpc>
              <a:spcBef>
                <a:spcPts val="0"/>
              </a:spcBef>
              <a:spcAft>
                <a:spcPts val="0"/>
              </a:spcAft>
              <a:buClrTx/>
              <a:buSzTx/>
              <a:buFontTx/>
              <a:buNone/>
              <a:tabLst/>
              <a:defRPr/>
            </a:pPr>
            <a:br>
              <a:rPr kumimoji="0" lang="en-US" sz="6000" b="1" i="0" u="none" strike="noStrike" kern="1200" cap="none" spc="0" normalizeH="0" baseline="0" noProof="0" dirty="0">
                <a:ln>
                  <a:noFill/>
                </a:ln>
                <a:solidFill>
                  <a:prstClr val="white"/>
                </a:solidFill>
                <a:effectLst/>
                <a:uLnTx/>
                <a:uFillTx/>
                <a:latin typeface="Helvetica Neue" panose="02000503000000020004" pitchFamily="2" charset="0"/>
                <a:ea typeface="+mn-ea"/>
                <a:cs typeface="+mn-cs"/>
              </a:rPr>
            </a:br>
            <a:r>
              <a:rPr kumimoji="0" lang="en-US" sz="4800" b="1" i="1" u="none" strike="noStrike" kern="1200" cap="none" spc="0" normalizeH="0" baseline="0" noProof="0" dirty="0">
                <a:ln>
                  <a:noFill/>
                </a:ln>
                <a:solidFill>
                  <a:srgbClr val="FFC000"/>
                </a:solidFill>
                <a:effectLst/>
                <a:uLnTx/>
                <a:uFillTx/>
                <a:latin typeface="Helvetica Neue" panose="02000503000000020004" pitchFamily="2" charset="0"/>
                <a:ea typeface="+mn-ea"/>
                <a:cs typeface="+mn-cs"/>
              </a:rPr>
              <a:t>(The Desire of Ages, p. 151).</a:t>
            </a:r>
            <a:endParaRPr kumimoji="0" lang="en-US" sz="6000" b="1" i="1" u="none" strike="noStrike" kern="1200" cap="none" spc="0" normalizeH="0" baseline="0" noProof="0" dirty="0">
              <a:ln>
                <a:noFill/>
              </a:ln>
              <a:solidFill>
                <a:srgbClr val="FFC000"/>
              </a:solidFill>
              <a:effectLst/>
              <a:uLnTx/>
              <a:uFillTx/>
              <a:latin typeface="Helvetica Neue" panose="02000503000000020004" pitchFamily="2" charset="0"/>
              <a:ea typeface="+mn-ea"/>
              <a:cs typeface="+mn-cs"/>
            </a:endParaRPr>
          </a:p>
        </p:txBody>
      </p:sp>
    </p:spTree>
    <p:extLst>
      <p:ext uri="{BB962C8B-B14F-4D97-AF65-F5344CB8AC3E}">
        <p14:creationId xmlns:p14="http://schemas.microsoft.com/office/powerpoint/2010/main" val="142422418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extBox 7"/>
          <p:cNvSpPr txBox="1"/>
          <p:nvPr/>
        </p:nvSpPr>
        <p:spPr>
          <a:xfrm>
            <a:off x="1746250" y="1006475"/>
            <a:ext cx="16611600" cy="8217634"/>
          </a:xfrm>
          <a:prstGeom prst="rect">
            <a:avLst/>
          </a:prstGeom>
          <a:noFill/>
          <a:effectLst>
            <a:outerShdw blurRad="50800" dist="50800" dir="5400000" algn="ctr" rotWithShape="0">
              <a:schemeClr val="tx1"/>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white"/>
                </a:solidFill>
                <a:effectLst/>
                <a:uLnTx/>
                <a:uFillTx/>
                <a:latin typeface="Helvetica Neue" panose="02000503000000020004" pitchFamily="2" charset="0"/>
                <a:ea typeface="+mn-ea"/>
                <a:cs typeface="+mn-cs"/>
              </a:rPr>
              <a:t>“He met them at their daily vocations, and manifested an interest in their secular affairs. He carried His instruction into the household, bringing families in their own homes under the influence of His divine presence. His strong personal sympathy helped to win hearts.”</a:t>
            </a:r>
          </a:p>
          <a:p>
            <a:pPr marL="0" marR="0" lvl="0" indent="0" algn="ctr" defTabSz="914400" rtl="0" eaLnBrk="1" fontAlgn="auto" latinLnBrk="0" hangingPunct="1">
              <a:lnSpc>
                <a:spcPct val="100000"/>
              </a:lnSpc>
              <a:spcBef>
                <a:spcPts val="0"/>
              </a:spcBef>
              <a:spcAft>
                <a:spcPts val="0"/>
              </a:spcAft>
              <a:buClrTx/>
              <a:buSzTx/>
              <a:buFontTx/>
              <a:buNone/>
              <a:tabLst/>
              <a:defRPr/>
            </a:pPr>
            <a:br>
              <a:rPr kumimoji="0" lang="en-US" sz="6000" b="1" i="0" u="none" strike="noStrike" kern="1200" cap="none" spc="0" normalizeH="0" baseline="0" noProof="0" dirty="0">
                <a:ln>
                  <a:noFill/>
                </a:ln>
                <a:solidFill>
                  <a:prstClr val="white"/>
                </a:solidFill>
                <a:effectLst/>
                <a:uLnTx/>
                <a:uFillTx/>
                <a:latin typeface="Helvetica Neue" panose="02000503000000020004" pitchFamily="2" charset="0"/>
                <a:ea typeface="+mn-ea"/>
                <a:cs typeface="+mn-cs"/>
              </a:rPr>
            </a:br>
            <a:r>
              <a:rPr kumimoji="0" lang="en-US" sz="4800" b="1" i="1" u="none" strike="noStrike" kern="1200" cap="none" spc="0" normalizeH="0" baseline="0" noProof="0" dirty="0">
                <a:ln>
                  <a:noFill/>
                </a:ln>
                <a:solidFill>
                  <a:srgbClr val="FFC000"/>
                </a:solidFill>
                <a:effectLst/>
                <a:uLnTx/>
                <a:uFillTx/>
                <a:latin typeface="Helvetica Neue" panose="02000503000000020004" pitchFamily="2" charset="0"/>
                <a:ea typeface="+mn-ea"/>
                <a:cs typeface="+mn-cs"/>
              </a:rPr>
              <a:t>(The Desire of Ages, p. 151).</a:t>
            </a:r>
            <a:endParaRPr kumimoji="0" lang="en-US" sz="6000" b="1" i="1" u="none" strike="noStrike" kern="1200" cap="none" spc="0" normalizeH="0" baseline="0" noProof="0" dirty="0">
              <a:ln>
                <a:noFill/>
              </a:ln>
              <a:solidFill>
                <a:srgbClr val="FFC000"/>
              </a:solidFill>
              <a:effectLst/>
              <a:uLnTx/>
              <a:uFillTx/>
              <a:latin typeface="Helvetica Neue" panose="02000503000000020004" pitchFamily="2" charset="0"/>
              <a:ea typeface="+mn-ea"/>
              <a:cs typeface="+mn-cs"/>
            </a:endParaRPr>
          </a:p>
        </p:txBody>
      </p:sp>
    </p:spTree>
    <p:extLst>
      <p:ext uri="{BB962C8B-B14F-4D97-AF65-F5344CB8AC3E}">
        <p14:creationId xmlns:p14="http://schemas.microsoft.com/office/powerpoint/2010/main" val="154701749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F7F9386-494C-DE4B-9700-B3FC070BEB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1650" y="320675"/>
            <a:ext cx="12684733" cy="9481838"/>
          </a:xfrm>
          <a:prstGeom prst="rect">
            <a:avLst/>
          </a:prstGeom>
        </p:spPr>
      </p:pic>
    </p:spTree>
    <p:extLst>
      <p:ext uri="{BB962C8B-B14F-4D97-AF65-F5344CB8AC3E}">
        <p14:creationId xmlns:p14="http://schemas.microsoft.com/office/powerpoint/2010/main" val="90227341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1517650" y="2225675"/>
            <a:ext cx="16840200" cy="4524315"/>
          </a:xfrm>
          <a:prstGeom prst="rect">
            <a:avLst/>
          </a:prstGeom>
          <a:noFill/>
          <a:effectLst>
            <a:outerShdw blurRad="50800" dist="50800" dir="5400000" algn="ctr" rotWithShape="0">
              <a:schemeClr val="tx1"/>
            </a:out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Helvetica Neue" panose="02000503000000020004" pitchFamily="2" charset="0"/>
                <a:ea typeface="+mn-ea"/>
                <a:cs typeface="+mn-cs"/>
              </a:rPr>
              <a:t>There's a story I've been hearing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Helvetica Neue" panose="02000503000000020004" pitchFamily="2" charset="0"/>
                <a:ea typeface="+mn-ea"/>
                <a:cs typeface="+mn-cs"/>
              </a:rPr>
              <a:t>With a lesson that's most cheering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Helvetica Neue" panose="02000503000000020004" pitchFamily="2" charset="0"/>
                <a:ea typeface="+mn-ea"/>
                <a:cs typeface="+mn-cs"/>
              </a:rPr>
              <a:t>And I'm sure that you will want to hear it, too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Helvetica Neue" panose="02000503000000020004" pitchFamily="2" charset="0"/>
                <a:ea typeface="+mn-ea"/>
                <a:cs typeface="+mn-cs"/>
              </a:rPr>
              <a:t>Well, a man was eating pastry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Helvetica Neue" panose="02000503000000020004" pitchFamily="2" charset="0"/>
                <a:ea typeface="+mn-ea"/>
                <a:cs typeface="+mn-cs"/>
              </a:rPr>
              <a:t>And it must have been quite tasty,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Helvetica Neue" panose="02000503000000020004" pitchFamily="2" charset="0"/>
                <a:ea typeface="+mn-ea"/>
                <a:cs typeface="+mn-cs"/>
              </a:rPr>
              <a:t>When he thought of something he would like to do</a:t>
            </a:r>
          </a:p>
        </p:txBody>
      </p:sp>
      <p:pic>
        <p:nvPicPr>
          <p:cNvPr id="6" name="Picture 5">
            <a:extLst>
              <a:ext uri="{FF2B5EF4-FFF2-40B4-BE49-F238E27FC236}">
                <a16:creationId xmlns:a16="http://schemas.microsoft.com/office/drawing/2014/main" id="{F6B888CF-AD03-3C41-84DF-C86E90325F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871450" y="6416674"/>
            <a:ext cx="6534088" cy="4884231"/>
          </a:xfrm>
          <a:prstGeom prst="rect">
            <a:avLst/>
          </a:prstGeom>
        </p:spPr>
      </p:pic>
    </p:spTree>
    <p:extLst>
      <p:ext uri="{BB962C8B-B14F-4D97-AF65-F5344CB8AC3E}">
        <p14:creationId xmlns:p14="http://schemas.microsoft.com/office/powerpoint/2010/main" val="311358878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1593850" y="2149475"/>
            <a:ext cx="15562036" cy="4524315"/>
          </a:xfrm>
          <a:prstGeom prst="rect">
            <a:avLst/>
          </a:prstGeom>
          <a:noFill/>
          <a:effectLst>
            <a:outerShdw blurRad="50800" dist="50800" dir="5400000" algn="ctr" rotWithShape="0">
              <a:schemeClr val="tx1"/>
            </a:out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Helvetica Neue" panose="02000503000000020004" pitchFamily="2" charset="0"/>
                <a:ea typeface="+mn-ea"/>
                <a:cs typeface="+mn-cs"/>
              </a:rPr>
              <a:t>He was sitting at his table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Helvetica Neue" panose="02000503000000020004" pitchFamily="2" charset="0"/>
                <a:ea typeface="+mn-ea"/>
                <a:cs typeface="+mn-cs"/>
              </a:rPr>
              <a:t>Eating all that he was able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Helvetica Neue" panose="02000503000000020004" pitchFamily="2" charset="0"/>
                <a:ea typeface="+mn-ea"/>
                <a:cs typeface="+mn-cs"/>
              </a:rPr>
              <a:t>When he spied a little ant upon the floor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Helvetica Neue" panose="02000503000000020004" pitchFamily="2" charset="0"/>
                <a:ea typeface="+mn-ea"/>
                <a:cs typeface="+mn-cs"/>
              </a:rPr>
              <a:t>Placing ant upon his pastry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Helvetica Neue" panose="02000503000000020004" pitchFamily="2" charset="0"/>
                <a:ea typeface="+mn-ea"/>
                <a:cs typeface="+mn-cs"/>
              </a:rPr>
              <a:t>Which he'd thought was very tasty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Helvetica Neue" panose="02000503000000020004" pitchFamily="2" charset="0"/>
                <a:ea typeface="+mn-ea"/>
                <a:cs typeface="+mn-cs"/>
              </a:rPr>
              <a:t>He was shocked to see the ant would eat no more</a:t>
            </a:r>
          </a:p>
        </p:txBody>
      </p:sp>
      <p:pic>
        <p:nvPicPr>
          <p:cNvPr id="6" name="Picture 5">
            <a:extLst>
              <a:ext uri="{FF2B5EF4-FFF2-40B4-BE49-F238E27FC236}">
                <a16:creationId xmlns:a16="http://schemas.microsoft.com/office/drawing/2014/main" id="{8818980C-D3DB-144C-BE90-A37E0AFEE7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871450" y="6416674"/>
            <a:ext cx="6534088" cy="4884231"/>
          </a:xfrm>
          <a:prstGeom prst="rect">
            <a:avLst/>
          </a:prstGeom>
        </p:spPr>
      </p:pic>
    </p:spTree>
    <p:extLst>
      <p:ext uri="{BB962C8B-B14F-4D97-AF65-F5344CB8AC3E}">
        <p14:creationId xmlns:p14="http://schemas.microsoft.com/office/powerpoint/2010/main" val="181435182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1670050" y="2225675"/>
            <a:ext cx="14706600" cy="4524315"/>
          </a:xfrm>
          <a:prstGeom prst="rect">
            <a:avLst/>
          </a:prstGeom>
          <a:noFill/>
          <a:effectLst>
            <a:outerShdw blurRad="50800" dist="50800" dir="5400000" algn="ctr" rotWithShape="0">
              <a:schemeClr val="tx1"/>
            </a:out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Helvetica Neue" panose="02000503000000020004" pitchFamily="2" charset="0"/>
                <a:ea typeface="+mn-ea"/>
                <a:cs typeface="+mn-cs"/>
              </a:rPr>
              <a:t>But instead he left the table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Helvetica Neue" panose="02000503000000020004" pitchFamily="2" charset="0"/>
                <a:ea typeface="+mn-ea"/>
                <a:cs typeface="+mn-cs"/>
              </a:rPr>
              <a:t>Ran as fast as he was able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Helvetica Neue" panose="02000503000000020004" pitchFamily="2" charset="0"/>
                <a:ea typeface="+mn-ea"/>
                <a:cs typeface="+mn-cs"/>
              </a:rPr>
              <a:t>Down the legs and then he raced across the floor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Helvetica Neue" panose="02000503000000020004" pitchFamily="2" charset="0"/>
                <a:ea typeface="+mn-ea"/>
                <a:cs typeface="+mn-cs"/>
              </a:rPr>
              <a:t>So the man gave close inspection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Helvetica Neue" panose="02000503000000020004" pitchFamily="2" charset="0"/>
                <a:ea typeface="+mn-ea"/>
                <a:cs typeface="+mn-cs"/>
              </a:rPr>
              <a:t>And he followed the direction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Helvetica Neue" panose="02000503000000020004" pitchFamily="2" charset="0"/>
                <a:ea typeface="+mn-ea"/>
                <a:cs typeface="+mn-cs"/>
              </a:rPr>
              <a:t>And he saw the ant rush through the open door</a:t>
            </a:r>
          </a:p>
        </p:txBody>
      </p:sp>
      <p:pic>
        <p:nvPicPr>
          <p:cNvPr id="7" name="Picture 6">
            <a:extLst>
              <a:ext uri="{FF2B5EF4-FFF2-40B4-BE49-F238E27FC236}">
                <a16:creationId xmlns:a16="http://schemas.microsoft.com/office/drawing/2014/main" id="{1EB9FA52-C1D8-E444-8A8F-9E09AA0EE3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871450" y="6416674"/>
            <a:ext cx="6534088" cy="4884231"/>
          </a:xfrm>
          <a:prstGeom prst="rect">
            <a:avLst/>
          </a:prstGeom>
        </p:spPr>
      </p:pic>
    </p:spTree>
    <p:extLst>
      <p:ext uri="{BB962C8B-B14F-4D97-AF65-F5344CB8AC3E}">
        <p14:creationId xmlns:p14="http://schemas.microsoft.com/office/powerpoint/2010/main" val="174417518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1593850" y="2225675"/>
            <a:ext cx="14782800" cy="4524315"/>
          </a:xfrm>
          <a:prstGeom prst="rect">
            <a:avLst/>
          </a:prstGeom>
          <a:noFill/>
          <a:effectLst>
            <a:outerShdw blurRad="50800" dist="50800" dir="5400000" algn="ctr" rotWithShape="0">
              <a:schemeClr val="tx1"/>
            </a:out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Helvetica Neue" panose="02000503000000020004" pitchFamily="2" charset="0"/>
                <a:ea typeface="+mn-ea"/>
                <a:cs typeface="+mn-cs"/>
              </a:rPr>
              <a:t>On the street the ant found others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Helvetica Neue" panose="02000503000000020004" pitchFamily="2" charset="0"/>
                <a:ea typeface="+mn-ea"/>
                <a:cs typeface="+mn-cs"/>
              </a:rPr>
              <a:t>I don't know if friends or brothers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Helvetica Neue" panose="02000503000000020004" pitchFamily="2" charset="0"/>
                <a:ea typeface="+mn-ea"/>
                <a:cs typeface="+mn-cs"/>
              </a:rPr>
              <a:t>But what he said just seemed to thrill them all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Helvetica Neue" panose="02000503000000020004" pitchFamily="2" charset="0"/>
                <a:ea typeface="+mn-ea"/>
                <a:cs typeface="+mn-cs"/>
              </a:rPr>
              <a:t>And not one made an indictment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Helvetica Neue" panose="02000503000000020004" pitchFamily="2" charset="0"/>
                <a:ea typeface="+mn-ea"/>
                <a:cs typeface="+mn-cs"/>
              </a:rPr>
              <a:t>Every ant with great excitement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Helvetica Neue" panose="02000503000000020004" pitchFamily="2" charset="0"/>
                <a:ea typeface="+mn-ea"/>
                <a:cs typeface="+mn-cs"/>
              </a:rPr>
              <a:t>Turned to follow him in answer to his call</a:t>
            </a:r>
          </a:p>
        </p:txBody>
      </p:sp>
      <p:pic>
        <p:nvPicPr>
          <p:cNvPr id="7" name="Picture 6">
            <a:extLst>
              <a:ext uri="{FF2B5EF4-FFF2-40B4-BE49-F238E27FC236}">
                <a16:creationId xmlns:a16="http://schemas.microsoft.com/office/drawing/2014/main" id="{4F95DA2D-BBC0-014A-B548-A402E5B9DF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871450" y="6416674"/>
            <a:ext cx="6534088" cy="4884231"/>
          </a:xfrm>
          <a:prstGeom prst="rect">
            <a:avLst/>
          </a:prstGeom>
        </p:spPr>
      </p:pic>
    </p:spTree>
    <p:extLst>
      <p:ext uri="{BB962C8B-B14F-4D97-AF65-F5344CB8AC3E}">
        <p14:creationId xmlns:p14="http://schemas.microsoft.com/office/powerpoint/2010/main" val="249608022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1746250" y="2301875"/>
            <a:ext cx="16764000" cy="4524315"/>
          </a:xfrm>
          <a:prstGeom prst="rect">
            <a:avLst/>
          </a:prstGeom>
          <a:noFill/>
          <a:effectLst>
            <a:outerShdw blurRad="50800" dist="50800" dir="5400000" algn="ctr" rotWithShape="0">
              <a:schemeClr val="tx1"/>
            </a:out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Helvetica Neue" panose="02000503000000020004" pitchFamily="2" charset="0"/>
                <a:ea typeface="+mn-ea"/>
                <a:cs typeface="+mn-cs"/>
              </a:rPr>
              <a:t>He led them to that table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Helvetica Neue" panose="02000503000000020004" pitchFamily="2" charset="0"/>
                <a:ea typeface="+mn-ea"/>
                <a:cs typeface="+mn-cs"/>
              </a:rPr>
              <a:t>Where they ate all they were able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Helvetica Neue" panose="02000503000000020004" pitchFamily="2" charset="0"/>
                <a:ea typeface="+mn-ea"/>
                <a:cs typeface="+mn-cs"/>
              </a:rPr>
              <a:t>And the man stood by inspired by what he'd seen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Helvetica Neue" panose="02000503000000020004" pitchFamily="2" charset="0"/>
                <a:ea typeface="+mn-ea"/>
                <a:cs typeface="+mn-cs"/>
              </a:rPr>
              <a:t>As he thought of all his neighbors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Helvetica Neue" panose="02000503000000020004" pitchFamily="2" charset="0"/>
                <a:ea typeface="+mn-ea"/>
                <a:cs typeface="+mn-cs"/>
              </a:rPr>
              <a:t>And how limited his labors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Helvetica Neue" panose="02000503000000020004" pitchFamily="2" charset="0"/>
                <a:ea typeface="+mn-ea"/>
                <a:cs typeface="+mn-cs"/>
              </a:rPr>
              <a:t>He was shamed to be so selfish and so mean</a:t>
            </a:r>
          </a:p>
        </p:txBody>
      </p:sp>
      <p:pic>
        <p:nvPicPr>
          <p:cNvPr id="6" name="Picture 5">
            <a:extLst>
              <a:ext uri="{FF2B5EF4-FFF2-40B4-BE49-F238E27FC236}">
                <a16:creationId xmlns:a16="http://schemas.microsoft.com/office/drawing/2014/main" id="{912EC398-8218-FF4D-B6D8-B4F9A6E995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871450" y="6416674"/>
            <a:ext cx="6534088" cy="4884231"/>
          </a:xfrm>
          <a:prstGeom prst="rect">
            <a:avLst/>
          </a:prstGeom>
        </p:spPr>
      </p:pic>
    </p:spTree>
    <p:extLst>
      <p:ext uri="{BB962C8B-B14F-4D97-AF65-F5344CB8AC3E}">
        <p14:creationId xmlns:p14="http://schemas.microsoft.com/office/powerpoint/2010/main" val="418026240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1593850" y="2225675"/>
            <a:ext cx="15562036" cy="4524315"/>
          </a:xfrm>
          <a:prstGeom prst="rect">
            <a:avLst/>
          </a:prstGeom>
          <a:noFill/>
          <a:effectLst>
            <a:outerShdw blurRad="50800" dist="50800" dir="5400000" algn="ctr" rotWithShape="0">
              <a:schemeClr val="tx1"/>
            </a:out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Helvetica Neue" panose="02000503000000020004" pitchFamily="2" charset="0"/>
                <a:ea typeface="+mn-ea"/>
                <a:cs typeface="+mn-cs"/>
              </a:rPr>
              <a:t>We believe the gospel story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Helvetica Neue" panose="02000503000000020004" pitchFamily="2" charset="0"/>
                <a:ea typeface="+mn-ea"/>
                <a:cs typeface="+mn-cs"/>
              </a:rPr>
              <a:t>And we long for heaven's glory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Helvetica Neue" panose="02000503000000020004" pitchFamily="2" charset="0"/>
                <a:ea typeface="+mn-ea"/>
                <a:cs typeface="+mn-cs"/>
              </a:rPr>
              <a:t>Let the world behold our hope to us is real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Helvetica Neue" panose="02000503000000020004" pitchFamily="2" charset="0"/>
                <a:ea typeface="+mn-ea"/>
                <a:cs typeface="+mn-cs"/>
              </a:rPr>
              <a:t>And the message will grow sweeter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Helvetica Neue" panose="02000503000000020004" pitchFamily="2" charset="0"/>
                <a:ea typeface="+mn-ea"/>
                <a:cs typeface="+mn-cs"/>
              </a:rPr>
              <a:t>And our feet will be much fleeter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Helvetica Neue" panose="02000503000000020004" pitchFamily="2" charset="0"/>
                <a:ea typeface="+mn-ea"/>
                <a:cs typeface="+mn-cs"/>
              </a:rPr>
              <a:t>When we get the ant's evangelistic zeal!</a:t>
            </a:r>
          </a:p>
        </p:txBody>
      </p:sp>
      <p:pic>
        <p:nvPicPr>
          <p:cNvPr id="6" name="Picture 5">
            <a:extLst>
              <a:ext uri="{FF2B5EF4-FFF2-40B4-BE49-F238E27FC236}">
                <a16:creationId xmlns:a16="http://schemas.microsoft.com/office/drawing/2014/main" id="{9E8E167C-9705-B14A-BBDB-9E6FE12AA6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871450" y="6416674"/>
            <a:ext cx="6534088" cy="4884231"/>
          </a:xfrm>
          <a:prstGeom prst="rect">
            <a:avLst/>
          </a:prstGeom>
        </p:spPr>
      </p:pic>
    </p:spTree>
    <p:extLst>
      <p:ext uri="{BB962C8B-B14F-4D97-AF65-F5344CB8AC3E}">
        <p14:creationId xmlns:p14="http://schemas.microsoft.com/office/powerpoint/2010/main" val="369235258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572820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3000" b="-63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3748140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2262414" y="1692275"/>
            <a:ext cx="15562036" cy="7755969"/>
          </a:xfrm>
          <a:prstGeom prst="rect">
            <a:avLst/>
          </a:prstGeom>
          <a:noFill/>
          <a:effectLst>
            <a:outerShdw blurRad="50800" dist="50800" dir="5400000" algn="ctr" rotWithShape="0">
              <a:schemeClr val="tx1"/>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600" b="1" i="0" u="none" strike="noStrike" kern="1200" cap="none" spc="0" normalizeH="0" baseline="0" noProof="0" dirty="0">
                <a:ln>
                  <a:noFill/>
                </a:ln>
                <a:solidFill>
                  <a:prstClr val="white"/>
                </a:solidFill>
                <a:effectLst/>
                <a:uLnTx/>
                <a:uFillTx/>
                <a:latin typeface="Helvetica Neue" panose="02000503000000020004" pitchFamily="2" charset="0"/>
                <a:ea typeface="+mn-ea"/>
                <a:cs typeface="+mn-cs"/>
              </a:rPr>
              <a:t>Time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600" b="1" i="0" u="none" strike="noStrike" kern="1200" cap="none" spc="0" normalizeH="0" baseline="0" noProof="0" dirty="0">
                <a:ln>
                  <a:noFill/>
                </a:ln>
                <a:solidFill>
                  <a:prstClr val="white"/>
                </a:solidFill>
                <a:effectLst/>
                <a:uLnTx/>
                <a:uFillTx/>
                <a:latin typeface="Helvetica Neue" panose="02000503000000020004" pitchFamily="2" charset="0"/>
                <a:ea typeface="+mn-ea"/>
                <a:cs typeface="+mn-cs"/>
              </a:rPr>
              <a:t>Trust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600" b="1" i="0" u="none" strike="noStrike" kern="1200" cap="none" spc="0" normalizeH="0" baseline="0" noProof="0" dirty="0">
                <a:ln>
                  <a:noFill/>
                </a:ln>
                <a:solidFill>
                  <a:prstClr val="white"/>
                </a:solidFill>
                <a:effectLst/>
                <a:uLnTx/>
                <a:uFillTx/>
                <a:latin typeface="Helvetica Neue" panose="02000503000000020004" pitchFamily="2" charset="0"/>
                <a:ea typeface="+mn-ea"/>
                <a:cs typeface="+mn-cs"/>
              </a:rPr>
              <a:t>Truth</a:t>
            </a:r>
          </a:p>
        </p:txBody>
      </p:sp>
    </p:spTree>
    <p:extLst>
      <p:ext uri="{BB962C8B-B14F-4D97-AF65-F5344CB8AC3E}">
        <p14:creationId xmlns:p14="http://schemas.microsoft.com/office/powerpoint/2010/main" val="21476009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extBox 7"/>
          <p:cNvSpPr txBox="1"/>
          <p:nvPr/>
        </p:nvSpPr>
        <p:spPr>
          <a:xfrm>
            <a:off x="2127250" y="1920875"/>
            <a:ext cx="15773400" cy="8710077"/>
          </a:xfrm>
          <a:prstGeom prst="rect">
            <a:avLst/>
          </a:prstGeom>
          <a:noFill/>
          <a:effectLst>
            <a:outerShdw blurRad="50800" dist="50800" dir="5400000" algn="ctr" rotWithShape="0">
              <a:schemeClr val="tx1"/>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white"/>
                </a:solidFill>
                <a:effectLst/>
                <a:uLnTx/>
                <a:uFillTx/>
                <a:latin typeface="Helvetica Neue" panose="02000503000000020004" pitchFamily="2" charset="0"/>
                <a:ea typeface="+mn-ea"/>
                <a:cs typeface="+mn-cs"/>
              </a:rPr>
              <a:t>People need to know the </a:t>
            </a:r>
            <a:r>
              <a:rPr kumimoji="0" lang="en-US" sz="8000" b="1" i="0" u="none" strike="noStrike" kern="1200" cap="none" spc="0" normalizeH="0" baseline="0" noProof="0" dirty="0">
                <a:ln>
                  <a:noFill/>
                </a:ln>
                <a:solidFill>
                  <a:srgbClr val="FFC000"/>
                </a:solidFill>
                <a:effectLst/>
                <a:uLnTx/>
                <a:uFillTx/>
                <a:latin typeface="Helvetica Neue" panose="02000503000000020004" pitchFamily="2" charset="0"/>
                <a:ea typeface="+mn-ea"/>
                <a:cs typeface="+mn-cs"/>
              </a:rPr>
              <a:t>person</a:t>
            </a:r>
            <a:r>
              <a:rPr kumimoji="0" lang="en-US" sz="8000" b="1" i="0" u="none" strike="noStrike" kern="1200" cap="none" spc="0" normalizeH="0" baseline="0" noProof="0" dirty="0">
                <a:ln>
                  <a:noFill/>
                </a:ln>
                <a:solidFill>
                  <a:prstClr val="white"/>
                </a:solidFill>
                <a:effectLst/>
                <a:uLnTx/>
                <a:uFillTx/>
                <a:latin typeface="Helvetica Neue" panose="02000503000000020004" pitchFamily="2" charset="0"/>
                <a:ea typeface="+mn-ea"/>
                <a:cs typeface="+mn-cs"/>
              </a:rPr>
              <a:t> before the </a:t>
            </a:r>
            <a:r>
              <a:rPr kumimoji="0" lang="en-US" sz="8000" b="1" i="0" u="none" strike="noStrike" kern="1200" cap="none" spc="0" normalizeH="0" baseline="0" noProof="0" dirty="0">
                <a:ln>
                  <a:noFill/>
                </a:ln>
                <a:solidFill>
                  <a:srgbClr val="FFC000"/>
                </a:solidFill>
                <a:effectLst/>
                <a:uLnTx/>
                <a:uFillTx/>
                <a:latin typeface="Helvetica Neue" panose="02000503000000020004" pitchFamily="2" charset="0"/>
                <a:ea typeface="+mn-ea"/>
                <a:cs typeface="+mn-cs"/>
              </a:rPr>
              <a:t>pew</a:t>
            </a:r>
            <a:r>
              <a:rPr kumimoji="0" lang="en-US" sz="8000" b="1" i="0" u="none" strike="noStrike" kern="1200" cap="none" spc="0" normalizeH="0" baseline="0" noProof="0" dirty="0">
                <a:ln>
                  <a:noFill/>
                </a:ln>
                <a:solidFill>
                  <a:prstClr val="white"/>
                </a:solidFill>
                <a:effectLst/>
                <a:uLnTx/>
                <a:uFillTx/>
                <a:latin typeface="Helvetica Neue" panose="02000503000000020004" pitchFamily="2" charset="0"/>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white"/>
                </a:solidFill>
                <a:effectLst/>
                <a:uLnTx/>
                <a:uFillTx/>
                <a:latin typeface="Helvetica Neue" panose="02000503000000020004" pitchFamily="2" charset="0"/>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white"/>
                </a:solidFill>
                <a:effectLst/>
                <a:uLnTx/>
                <a:uFillTx/>
                <a:latin typeface="Helvetica Neue" panose="02000503000000020004" pitchFamily="2" charset="0"/>
                <a:ea typeface="+mn-ea"/>
                <a:cs typeface="+mn-cs"/>
              </a:rPr>
              <a:t>People need to know see our </a:t>
            </a:r>
            <a:r>
              <a:rPr kumimoji="0" lang="en-US" sz="8000" b="1" i="0" u="none" strike="noStrike" kern="1200" cap="none" spc="0" normalizeH="0" baseline="0" noProof="0" dirty="0">
                <a:ln>
                  <a:noFill/>
                </a:ln>
                <a:solidFill>
                  <a:srgbClr val="FFC000"/>
                </a:solidFill>
                <a:effectLst/>
                <a:uLnTx/>
                <a:uFillTx/>
                <a:latin typeface="Helvetica Neue" panose="02000503000000020004" pitchFamily="2" charset="0"/>
                <a:ea typeface="+mn-ea"/>
                <a:cs typeface="+mn-cs"/>
              </a:rPr>
              <a:t>passion</a:t>
            </a:r>
            <a:r>
              <a:rPr kumimoji="0" lang="en-US" sz="8000" b="1" i="0" u="none" strike="noStrike" kern="1200" cap="none" spc="0" normalizeH="0" baseline="0" noProof="0" dirty="0">
                <a:ln>
                  <a:noFill/>
                </a:ln>
                <a:solidFill>
                  <a:prstClr val="white"/>
                </a:solidFill>
                <a:effectLst/>
                <a:uLnTx/>
                <a:uFillTx/>
                <a:latin typeface="Helvetica Neue" panose="02000503000000020004" pitchFamily="2" charset="0"/>
                <a:ea typeface="+mn-ea"/>
                <a:cs typeface="+mn-cs"/>
              </a:rPr>
              <a:t> before they see the </a:t>
            </a:r>
            <a:r>
              <a:rPr kumimoji="0" lang="en-US" sz="8000" b="1" i="0" u="none" strike="noStrike" kern="1200" cap="none" spc="0" normalizeH="0" baseline="0" noProof="0" dirty="0">
                <a:ln>
                  <a:noFill/>
                </a:ln>
                <a:solidFill>
                  <a:srgbClr val="FFC000"/>
                </a:solidFill>
                <a:effectLst/>
                <a:uLnTx/>
                <a:uFillTx/>
                <a:latin typeface="Helvetica Neue" panose="02000503000000020004" pitchFamily="2" charset="0"/>
                <a:ea typeface="+mn-ea"/>
                <a:cs typeface="+mn-cs"/>
              </a:rPr>
              <a:t>prophecies</a:t>
            </a:r>
            <a:r>
              <a:rPr kumimoji="0" lang="en-US" sz="8000" b="1" i="0" u="none" strike="noStrike" kern="1200" cap="none" spc="0" normalizeH="0" baseline="0" noProof="0" dirty="0">
                <a:ln>
                  <a:noFill/>
                </a:ln>
                <a:solidFill>
                  <a:prstClr val="white"/>
                </a:solidFill>
                <a:effectLst/>
                <a:uLnTx/>
                <a:uFillTx/>
                <a:latin typeface="Helvetica Neue" panose="02000503000000020004" pitchFamily="2" charset="0"/>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0" b="1" i="0" u="none" strike="noStrike" kern="1200" cap="none" spc="0" normalizeH="0" baseline="0" noProof="0" dirty="0">
              <a:ln>
                <a:noFill/>
              </a:ln>
              <a:solidFill>
                <a:prstClr val="white"/>
              </a:solidFill>
              <a:effectLst/>
              <a:uLnTx/>
              <a:uFillTx/>
              <a:latin typeface="Helvetica Neue" panose="02000503000000020004" pitchFamily="2" charset="0"/>
              <a:ea typeface="+mn-ea"/>
              <a:cs typeface="+mn-cs"/>
            </a:endParaRPr>
          </a:p>
        </p:txBody>
      </p:sp>
    </p:spTree>
    <p:extLst>
      <p:ext uri="{BB962C8B-B14F-4D97-AF65-F5344CB8AC3E}">
        <p14:creationId xmlns:p14="http://schemas.microsoft.com/office/powerpoint/2010/main" val="336255273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extBox 7"/>
          <p:cNvSpPr txBox="1"/>
          <p:nvPr/>
        </p:nvSpPr>
        <p:spPr>
          <a:xfrm>
            <a:off x="2165350" y="1915190"/>
            <a:ext cx="15773400" cy="7478970"/>
          </a:xfrm>
          <a:prstGeom prst="rect">
            <a:avLst/>
          </a:prstGeom>
          <a:noFill/>
          <a:effectLst>
            <a:outerShdw blurRad="50800" dist="50800" dir="5400000" algn="ctr" rotWithShape="0">
              <a:schemeClr val="tx1"/>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white"/>
                </a:solidFill>
                <a:effectLst/>
                <a:uLnTx/>
                <a:uFillTx/>
                <a:latin typeface="Helvetica Neue" panose="02000503000000020004" pitchFamily="2" charset="0"/>
                <a:ea typeface="+mn-ea"/>
                <a:cs typeface="+mn-cs"/>
              </a:rPr>
              <a:t>My diet was different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white"/>
                </a:solidFill>
                <a:effectLst/>
                <a:uLnTx/>
                <a:uFillTx/>
                <a:latin typeface="Helvetica Neue" panose="02000503000000020004" pitchFamily="2" charset="0"/>
                <a:ea typeface="+mn-ea"/>
                <a:cs typeface="+mn-cs"/>
              </a:rPr>
              <a:t>My language was different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white"/>
                </a:solidFill>
                <a:effectLst/>
                <a:uLnTx/>
                <a:uFillTx/>
                <a:latin typeface="Helvetica Neue" panose="02000503000000020004" pitchFamily="2" charset="0"/>
                <a:ea typeface="+mn-ea"/>
                <a:cs typeface="+mn-cs"/>
              </a:rPr>
              <a:t>My weekends were different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white"/>
                </a:solidFill>
                <a:effectLst/>
                <a:uLnTx/>
                <a:uFillTx/>
                <a:latin typeface="Helvetica Neue" panose="02000503000000020004" pitchFamily="2" charset="0"/>
                <a:ea typeface="+mn-ea"/>
                <a:cs typeface="+mn-cs"/>
              </a:rPr>
              <a:t>My morals were different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white"/>
                </a:solidFill>
                <a:effectLst/>
                <a:uLnTx/>
                <a:uFillTx/>
                <a:latin typeface="Helvetica Neue" panose="02000503000000020004" pitchFamily="2" charset="0"/>
                <a:ea typeface="+mn-ea"/>
                <a:cs typeface="+mn-cs"/>
              </a:rPr>
              <a:t>My family was different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white"/>
                </a:solidFill>
                <a:effectLst/>
                <a:uLnTx/>
                <a:uFillTx/>
                <a:latin typeface="Helvetica Neue" panose="02000503000000020004" pitchFamily="2" charset="0"/>
                <a:ea typeface="+mn-ea"/>
                <a:cs typeface="+mn-cs"/>
              </a:rPr>
              <a:t>They called me </a:t>
            </a:r>
            <a:r>
              <a:rPr kumimoji="0" lang="en-US" sz="8000" b="1" i="0" u="none" strike="noStrike" kern="1200" cap="none" spc="0" normalizeH="0" baseline="0" noProof="0" dirty="0">
                <a:ln>
                  <a:noFill/>
                </a:ln>
                <a:solidFill>
                  <a:srgbClr val="FFC000"/>
                </a:solidFill>
                <a:effectLst/>
                <a:uLnTx/>
                <a:uFillTx/>
                <a:latin typeface="Helvetica Neue" panose="02000503000000020004" pitchFamily="2" charset="0"/>
                <a:ea typeface="+mn-ea"/>
                <a:cs typeface="+mn-cs"/>
              </a:rPr>
              <a:t>Brother Daniel</a:t>
            </a:r>
          </a:p>
        </p:txBody>
      </p:sp>
    </p:spTree>
    <p:extLst>
      <p:ext uri="{BB962C8B-B14F-4D97-AF65-F5344CB8AC3E}">
        <p14:creationId xmlns:p14="http://schemas.microsoft.com/office/powerpoint/2010/main" val="427588374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650074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9000" b="-3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913527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extBox 7"/>
          <p:cNvSpPr txBox="1"/>
          <p:nvPr/>
        </p:nvSpPr>
        <p:spPr>
          <a:xfrm>
            <a:off x="2279650" y="3140075"/>
            <a:ext cx="15773400" cy="4524315"/>
          </a:xfrm>
          <a:prstGeom prst="rect">
            <a:avLst/>
          </a:prstGeom>
          <a:noFill/>
          <a:effectLst>
            <a:outerShdw blurRad="50800" dist="50800" dir="5400000" algn="ctr" rotWithShape="0">
              <a:schemeClr val="tx1"/>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dirty="0">
                <a:ln>
                  <a:noFill/>
                </a:ln>
                <a:solidFill>
                  <a:prstClr val="white"/>
                </a:solidFill>
                <a:effectLst/>
                <a:uLnTx/>
                <a:uFillTx/>
                <a:latin typeface="Helvetica Neue" panose="02000503000000020004" pitchFamily="2" charset="0"/>
                <a:ea typeface="+mn-ea"/>
                <a:cs typeface="+mn-cs"/>
              </a:rPr>
              <a:t>“I would like to study the Bible with you </a:t>
            </a:r>
            <a:r>
              <a:rPr kumimoji="0" lang="en-US" sz="9600" b="1" i="0" u="sng" strike="noStrike" kern="1200" cap="none" spc="0" normalizeH="0" baseline="0" noProof="0" dirty="0">
                <a:ln>
                  <a:noFill/>
                </a:ln>
                <a:solidFill>
                  <a:prstClr val="white"/>
                </a:solidFill>
                <a:effectLst/>
                <a:uLnTx/>
                <a:uFillTx/>
                <a:latin typeface="Helvetica Neue" panose="02000503000000020004" pitchFamily="2" charset="0"/>
                <a:ea typeface="+mn-ea"/>
                <a:cs typeface="+mn-cs"/>
              </a:rPr>
              <a:t>on one condition</a:t>
            </a:r>
            <a:r>
              <a:rPr kumimoji="0" lang="en-US" sz="9600" b="1" i="0" u="none" strike="noStrike" kern="1200" cap="none" spc="0" normalizeH="0" baseline="0" noProof="0" dirty="0">
                <a:ln>
                  <a:noFill/>
                </a:ln>
                <a:solidFill>
                  <a:prstClr val="white"/>
                </a:solidFill>
                <a:effectLst/>
                <a:uLnTx/>
                <a:uFillTx/>
                <a:latin typeface="Helvetica Neue" panose="02000503000000020004" pitchFamily="2" charset="0"/>
                <a:ea typeface="+mn-ea"/>
                <a:cs typeface="+mn-cs"/>
              </a:rPr>
              <a:t>, …</a:t>
            </a:r>
          </a:p>
        </p:txBody>
      </p:sp>
    </p:spTree>
    <p:extLst>
      <p:ext uri="{BB962C8B-B14F-4D97-AF65-F5344CB8AC3E}">
        <p14:creationId xmlns:p14="http://schemas.microsoft.com/office/powerpoint/2010/main" val="183577598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2271032" y="3053963"/>
            <a:ext cx="15562036" cy="5201424"/>
          </a:xfrm>
          <a:prstGeom prst="rect">
            <a:avLst/>
          </a:prstGeom>
          <a:noFill/>
          <a:effectLst>
            <a:outerShdw blurRad="50800" dist="50800" dir="5400000" algn="ctr" rotWithShape="0">
              <a:schemeClr val="tx1"/>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600" b="1" dirty="0">
                <a:solidFill>
                  <a:prstClr val="white"/>
                </a:solidFill>
                <a:latin typeface="Helvetica Neue" panose="02000503000000020004" pitchFamily="2" charset="0"/>
              </a:rPr>
              <a:t>Unidentified</a:t>
            </a:r>
            <a:r>
              <a:rPr kumimoji="0" lang="en-US" sz="16600" b="1" i="0" u="none" strike="noStrike" kern="1200" cap="none" spc="0" normalizeH="0" baseline="0" noProof="0" dirty="0">
                <a:ln>
                  <a:noFill/>
                </a:ln>
                <a:solidFill>
                  <a:prstClr val="white"/>
                </a:solidFill>
                <a:effectLst/>
                <a:uLnTx/>
                <a:uFillTx/>
                <a:latin typeface="Helvetica Neue" panose="02000503000000020004" pitchFamily="2" charset="0"/>
                <a:ea typeface="+mn-ea"/>
                <a:cs typeface="+mn-cs"/>
              </a:rPr>
              <a:t> Church</a:t>
            </a:r>
          </a:p>
        </p:txBody>
      </p:sp>
    </p:spTree>
    <p:extLst>
      <p:ext uri="{BB962C8B-B14F-4D97-AF65-F5344CB8AC3E}">
        <p14:creationId xmlns:p14="http://schemas.microsoft.com/office/powerpoint/2010/main" val="215675797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400746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2271032" y="3902075"/>
            <a:ext cx="15562036" cy="2646878"/>
          </a:xfrm>
          <a:prstGeom prst="rect">
            <a:avLst/>
          </a:prstGeom>
          <a:noFill/>
          <a:effectLst>
            <a:outerShdw blurRad="50800" dist="50800" dir="5400000" algn="ctr" rotWithShape="0">
              <a:schemeClr val="tx1"/>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600" b="1" dirty="0">
                <a:solidFill>
                  <a:prstClr val="white"/>
                </a:solidFill>
                <a:latin typeface="Helvetica Neue" panose="02000503000000020004" pitchFamily="2" charset="0"/>
              </a:rPr>
              <a:t>Family</a:t>
            </a:r>
            <a:endParaRPr kumimoji="0" lang="en-US" sz="16600" b="1" i="0" u="none" strike="noStrike" kern="1200" cap="none" spc="0" normalizeH="0" baseline="0" noProof="0" dirty="0">
              <a:ln>
                <a:noFill/>
              </a:ln>
              <a:solidFill>
                <a:prstClr val="white"/>
              </a:solidFill>
              <a:effectLst/>
              <a:uLnTx/>
              <a:uFillTx/>
              <a:latin typeface="Helvetica Neue" panose="02000503000000020004" pitchFamily="2" charset="0"/>
              <a:ea typeface="+mn-ea"/>
              <a:cs typeface="+mn-cs"/>
            </a:endParaRPr>
          </a:p>
        </p:txBody>
      </p:sp>
    </p:spTree>
    <p:extLst>
      <p:ext uri="{BB962C8B-B14F-4D97-AF65-F5344CB8AC3E}">
        <p14:creationId xmlns:p14="http://schemas.microsoft.com/office/powerpoint/2010/main" val="176069879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5000" b="-111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168046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extBox 7"/>
          <p:cNvSpPr txBox="1"/>
          <p:nvPr/>
        </p:nvSpPr>
        <p:spPr>
          <a:xfrm>
            <a:off x="2127250" y="1869023"/>
            <a:ext cx="15773400" cy="7571303"/>
          </a:xfrm>
          <a:prstGeom prst="rect">
            <a:avLst/>
          </a:prstGeom>
          <a:noFill/>
          <a:effectLst>
            <a:outerShdw blurRad="50800" dist="50800" dir="5400000" algn="ctr" rotWithShape="0">
              <a:schemeClr val="tx1"/>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FFC000"/>
                </a:solidFill>
                <a:effectLst/>
                <a:uLnTx/>
                <a:uFillTx/>
                <a:latin typeface="Helvetica Neue" panose="02000503000000020004" pitchFamily="2" charset="0"/>
                <a:ea typeface="+mn-ea"/>
                <a:cs typeface="+mn-cs"/>
              </a:rPr>
              <a:t> Hundred Workers Where Now Is One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Helvetica Neue" panose="02000503000000020004" pitchFamily="2" charset="0"/>
                <a:ea typeface="+mn-ea"/>
                <a:cs typeface="+mn-cs"/>
              </a:rPr>
              <a:t>Time is short. Workers for Christ are needed everywhere. There should be one hundred earnest, faithful laborers in home and foreign mission fields where now there is one. The highways and the byways are yet unworked. Urgent inducements should be held out to those who ought now to be engaged in missionary work for the Master.</a:t>
            </a:r>
          </a:p>
          <a:p>
            <a:pPr marL="0" marR="0" lvl="0" indent="0" algn="ctr" defTabSz="914400" rtl="0" eaLnBrk="1" fontAlgn="auto" latinLnBrk="0" hangingPunct="1">
              <a:lnSpc>
                <a:spcPct val="100000"/>
              </a:lnSpc>
              <a:spcBef>
                <a:spcPts val="0"/>
              </a:spcBef>
              <a:spcAft>
                <a:spcPts val="0"/>
              </a:spcAft>
              <a:buClrTx/>
              <a:buSzTx/>
              <a:buFontTx/>
              <a:buNone/>
              <a:tabLst/>
              <a:defRPr/>
            </a:pPr>
            <a:br>
              <a:rPr kumimoji="0" lang="en-US" sz="4000" b="1" i="1" u="none" strike="noStrike" kern="1200" cap="none" spc="0" normalizeH="0" baseline="0" noProof="0" dirty="0">
                <a:ln>
                  <a:noFill/>
                </a:ln>
                <a:solidFill>
                  <a:srgbClr val="FFC000"/>
                </a:solidFill>
                <a:effectLst/>
                <a:uLnTx/>
                <a:uFillTx/>
                <a:latin typeface="Helvetica Neue" panose="02000503000000020004" pitchFamily="2" charset="0"/>
                <a:ea typeface="+mn-ea"/>
                <a:cs typeface="+mn-cs"/>
              </a:rPr>
            </a:br>
            <a:r>
              <a:rPr kumimoji="0" lang="en-US" sz="4000" b="1" i="1" u="none" strike="noStrike" kern="1200" cap="none" spc="0" normalizeH="0" baseline="0" noProof="0" dirty="0">
                <a:ln>
                  <a:noFill/>
                </a:ln>
                <a:solidFill>
                  <a:srgbClr val="FFC000"/>
                </a:solidFill>
                <a:effectLst/>
                <a:uLnTx/>
                <a:uFillTx/>
                <a:latin typeface="Helvetica Neue" panose="02000503000000020004" pitchFamily="2" charset="0"/>
                <a:ea typeface="+mn-ea"/>
                <a:cs typeface="+mn-cs"/>
              </a:rPr>
              <a:t>—Fundamentals of Christian Education, 488 (1903). </a:t>
            </a:r>
          </a:p>
        </p:txBody>
      </p:sp>
    </p:spTree>
    <p:extLst>
      <p:ext uri="{BB962C8B-B14F-4D97-AF65-F5344CB8AC3E}">
        <p14:creationId xmlns:p14="http://schemas.microsoft.com/office/powerpoint/2010/main" val="120880566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extBox 7"/>
          <p:cNvSpPr txBox="1"/>
          <p:nvPr/>
        </p:nvSpPr>
        <p:spPr>
          <a:xfrm>
            <a:off x="2165350" y="1539875"/>
            <a:ext cx="15773400" cy="6247864"/>
          </a:xfrm>
          <a:prstGeom prst="rect">
            <a:avLst/>
          </a:prstGeom>
          <a:noFill/>
          <a:effectLst>
            <a:outerShdw blurRad="50800" dist="50800" dir="5400000" algn="ctr" rotWithShape="0">
              <a:schemeClr val="tx1"/>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white"/>
                </a:solidFill>
                <a:effectLst/>
                <a:uLnTx/>
                <a:uFillTx/>
                <a:latin typeface="Helvetica Neue" panose="02000503000000020004" pitchFamily="2" charset="0"/>
                <a:ea typeface="+mn-ea"/>
                <a:cs typeface="+mn-cs"/>
              </a:rPr>
              <a:t>“But that on the good ground are they, which in an honest and good heart, having heard the word, keep it, and bring forth fruit with </a:t>
            </a:r>
            <a:r>
              <a:rPr kumimoji="0" lang="en-US" sz="8000" b="1" i="0" u="none" strike="noStrike" kern="1200" cap="none" spc="0" normalizeH="0" baseline="0" noProof="0" dirty="0">
                <a:ln>
                  <a:noFill/>
                </a:ln>
                <a:solidFill>
                  <a:srgbClr val="FFC000"/>
                </a:solidFill>
                <a:effectLst/>
                <a:uLnTx/>
                <a:uFillTx/>
                <a:latin typeface="Helvetica Neue" panose="02000503000000020004" pitchFamily="2" charset="0"/>
                <a:ea typeface="+mn-ea"/>
                <a:cs typeface="+mn-cs"/>
              </a:rPr>
              <a:t>patience</a:t>
            </a:r>
            <a:r>
              <a:rPr kumimoji="0" lang="en-US" sz="8000" b="1" i="0" u="none" strike="noStrike" kern="1200" cap="none" spc="0" normalizeH="0" baseline="0" noProof="0" dirty="0">
                <a:ln>
                  <a:noFill/>
                </a:ln>
                <a:solidFill>
                  <a:prstClr val="white"/>
                </a:solidFill>
                <a:effectLst/>
                <a:uLnTx/>
                <a:uFillTx/>
                <a:latin typeface="Helvetica Neue" panose="02000503000000020004" pitchFamily="2" charset="0"/>
                <a:ea typeface="+mn-ea"/>
                <a:cs typeface="+mn-cs"/>
              </a:rPr>
              <a:t>.”</a:t>
            </a:r>
          </a:p>
        </p:txBody>
      </p:sp>
      <p:sp>
        <p:nvSpPr>
          <p:cNvPr id="9" name="TextBox 8"/>
          <p:cNvSpPr txBox="1"/>
          <p:nvPr/>
        </p:nvSpPr>
        <p:spPr>
          <a:xfrm>
            <a:off x="5819775" y="8417364"/>
            <a:ext cx="8388350" cy="923330"/>
          </a:xfrm>
          <a:prstGeom prst="rect">
            <a:avLst/>
          </a:prstGeom>
          <a:noFill/>
          <a:effectLst>
            <a:outerShdw blurRad="50800" dist="50800" dir="5400000" algn="ctr" rotWithShape="0">
              <a:schemeClr val="tx1"/>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1" u="none" strike="noStrike" kern="1200" cap="none" spc="0" normalizeH="0" baseline="0" noProof="0" dirty="0">
                <a:ln>
                  <a:noFill/>
                </a:ln>
                <a:solidFill>
                  <a:srgbClr val="FFC000"/>
                </a:solidFill>
                <a:effectLst/>
                <a:uLnTx/>
                <a:uFillTx/>
                <a:latin typeface="Helvetica Neue" panose="02000503000000020004" pitchFamily="2" charset="0"/>
                <a:ea typeface="+mn-ea"/>
                <a:cs typeface="+mn-cs"/>
              </a:rPr>
              <a:t>Luke 8:15</a:t>
            </a:r>
          </a:p>
        </p:txBody>
      </p:sp>
    </p:spTree>
    <p:extLst>
      <p:ext uri="{BB962C8B-B14F-4D97-AF65-F5344CB8AC3E}">
        <p14:creationId xmlns:p14="http://schemas.microsoft.com/office/powerpoint/2010/main" val="367680519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extBox 7"/>
          <p:cNvSpPr txBox="1"/>
          <p:nvPr/>
        </p:nvSpPr>
        <p:spPr>
          <a:xfrm>
            <a:off x="1381125" y="2069078"/>
            <a:ext cx="17341850" cy="7171194"/>
          </a:xfrm>
          <a:prstGeom prst="rect">
            <a:avLst/>
          </a:prstGeom>
          <a:noFill/>
          <a:effectLst>
            <a:outerShdw blurRad="50800" dist="50800" dir="5400000" algn="ctr" rotWithShape="0">
              <a:schemeClr val="tx1"/>
            </a:outerShdw>
          </a:effectLst>
        </p:spPr>
        <p:txBody>
          <a:bodyPr wrap="square" rtlCol="0">
            <a:spAutoFit/>
          </a:bodyPr>
          <a:lstStyle/>
          <a:p>
            <a:pPr lvl="0" algn="ctr"/>
            <a:r>
              <a:rPr lang="en-US" sz="8000" b="1" dirty="0">
                <a:solidFill>
                  <a:prstClr val="white"/>
                </a:solidFill>
                <a:latin typeface="Helvetica Neue" panose="02000503000000020004" pitchFamily="2" charset="0"/>
              </a:rPr>
              <a:t>“But the fruit of the Spirit is love, joy, peace, longsuffering, kindness, goodness, faithfulness,</a:t>
            </a:r>
          </a:p>
          <a:p>
            <a:pPr lvl="0" algn="ctr"/>
            <a:r>
              <a:rPr lang="en-US" sz="8000" b="1" dirty="0">
                <a:solidFill>
                  <a:prstClr val="white"/>
                </a:solidFill>
                <a:latin typeface="Helvetica Neue" panose="02000503000000020004" pitchFamily="2" charset="0"/>
              </a:rPr>
              <a:t>Gal 5:23  gentleness, self-control. Against such there is no law.”</a:t>
            </a:r>
          </a:p>
          <a:p>
            <a:pPr lvl="0" algn="ctr"/>
            <a:r>
              <a:rPr lang="en-US" sz="6000" b="1" i="1" dirty="0">
                <a:solidFill>
                  <a:srgbClr val="FFC000"/>
                </a:solidFill>
                <a:latin typeface="Helvetica Neue" panose="02000503000000020004" pitchFamily="2" charset="0"/>
              </a:rPr>
              <a:t>Galatians 5:22</a:t>
            </a:r>
            <a:endParaRPr kumimoji="0" lang="en-US" sz="6000" b="1" i="1" u="none" strike="noStrike" kern="1200" cap="none" spc="0" normalizeH="0" baseline="0" noProof="0" dirty="0">
              <a:ln>
                <a:noFill/>
              </a:ln>
              <a:solidFill>
                <a:prstClr val="white"/>
              </a:solidFill>
              <a:effectLst/>
              <a:uLnTx/>
              <a:uFillTx/>
              <a:latin typeface="Helvetica Neue" panose="02000503000000020004" pitchFamily="2" charset="0"/>
              <a:ea typeface="+mn-ea"/>
              <a:cs typeface="+mn-cs"/>
            </a:endParaRPr>
          </a:p>
        </p:txBody>
      </p:sp>
    </p:spTree>
    <p:extLst>
      <p:ext uri="{BB962C8B-B14F-4D97-AF65-F5344CB8AC3E}">
        <p14:creationId xmlns:p14="http://schemas.microsoft.com/office/powerpoint/2010/main" val="149752009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extBox 7"/>
          <p:cNvSpPr txBox="1"/>
          <p:nvPr/>
        </p:nvSpPr>
        <p:spPr>
          <a:xfrm>
            <a:off x="2965450" y="2378075"/>
            <a:ext cx="14097000" cy="5016758"/>
          </a:xfrm>
          <a:prstGeom prst="rect">
            <a:avLst/>
          </a:prstGeom>
          <a:noFill/>
          <a:effectLst>
            <a:outerShdw blurRad="50800" dist="50800" dir="5400000" algn="ctr" rotWithShape="0">
              <a:schemeClr val="tx1"/>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white"/>
                </a:solidFill>
                <a:effectLst/>
                <a:uLnTx/>
                <a:uFillTx/>
                <a:latin typeface="Helvetica Neue" panose="02000503000000020004" pitchFamily="2" charset="0"/>
                <a:ea typeface="+mn-ea"/>
                <a:cs typeface="+mn-cs"/>
              </a:rPr>
              <a:t>“Here is the </a:t>
            </a:r>
            <a:r>
              <a:rPr kumimoji="0" lang="en-US" sz="8000" b="1" i="0" u="none" strike="noStrike" kern="1200" cap="none" spc="0" normalizeH="0" baseline="0" noProof="0" dirty="0">
                <a:ln>
                  <a:noFill/>
                </a:ln>
                <a:solidFill>
                  <a:srgbClr val="FFC000"/>
                </a:solidFill>
                <a:effectLst/>
                <a:uLnTx/>
                <a:uFillTx/>
                <a:latin typeface="Helvetica Neue" panose="02000503000000020004" pitchFamily="2" charset="0"/>
                <a:ea typeface="+mn-ea"/>
                <a:cs typeface="+mn-cs"/>
              </a:rPr>
              <a:t>patience</a:t>
            </a:r>
            <a:r>
              <a:rPr kumimoji="0" lang="en-US" sz="8000" b="1" i="0" u="none" strike="noStrike" kern="1200" cap="none" spc="0" normalizeH="0" baseline="0" noProof="0" dirty="0">
                <a:ln>
                  <a:noFill/>
                </a:ln>
                <a:solidFill>
                  <a:prstClr val="white"/>
                </a:solidFill>
                <a:effectLst/>
                <a:uLnTx/>
                <a:uFillTx/>
                <a:latin typeface="Helvetica Neue" panose="02000503000000020004" pitchFamily="2" charset="0"/>
                <a:ea typeface="+mn-ea"/>
                <a:cs typeface="+mn-cs"/>
              </a:rPr>
              <a:t> of the saints: here are they that keep the commandments of God, and the faith of Jesus.”</a:t>
            </a:r>
          </a:p>
        </p:txBody>
      </p:sp>
      <p:sp>
        <p:nvSpPr>
          <p:cNvPr id="9" name="TextBox 8"/>
          <p:cNvSpPr txBox="1"/>
          <p:nvPr/>
        </p:nvSpPr>
        <p:spPr>
          <a:xfrm>
            <a:off x="5819775" y="7788275"/>
            <a:ext cx="8388350" cy="923330"/>
          </a:xfrm>
          <a:prstGeom prst="rect">
            <a:avLst/>
          </a:prstGeom>
          <a:noFill/>
          <a:effectLst>
            <a:outerShdw blurRad="50800" dist="50800" dir="5400000" algn="ctr" rotWithShape="0">
              <a:schemeClr val="tx1"/>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1" u="none" strike="noStrike" kern="1200" cap="none" spc="0" normalizeH="0" baseline="0" noProof="0" dirty="0">
                <a:ln>
                  <a:noFill/>
                </a:ln>
                <a:solidFill>
                  <a:srgbClr val="FFC000"/>
                </a:solidFill>
                <a:effectLst/>
                <a:uLnTx/>
                <a:uFillTx/>
                <a:latin typeface="Helvetica Neue" panose="02000503000000020004" pitchFamily="2" charset="0"/>
                <a:ea typeface="+mn-ea"/>
                <a:cs typeface="+mn-cs"/>
              </a:rPr>
              <a:t>Revelation 14:12</a:t>
            </a:r>
          </a:p>
        </p:txBody>
      </p:sp>
    </p:spTree>
    <p:extLst>
      <p:ext uri="{BB962C8B-B14F-4D97-AF65-F5344CB8AC3E}">
        <p14:creationId xmlns:p14="http://schemas.microsoft.com/office/powerpoint/2010/main" val="114053999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8" name="TextBox 7"/>
          <p:cNvSpPr txBox="1"/>
          <p:nvPr/>
        </p:nvSpPr>
        <p:spPr>
          <a:xfrm>
            <a:off x="1666875" y="2149475"/>
            <a:ext cx="16764000" cy="5632311"/>
          </a:xfrm>
          <a:prstGeom prst="rect">
            <a:avLst/>
          </a:prstGeom>
          <a:noFill/>
          <a:effectLst>
            <a:outerShdw blurRad="50800" dist="50800" dir="5400000" algn="ctr" rotWithShape="0">
              <a:schemeClr val="tx1"/>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prstClr val="white"/>
                </a:solidFill>
                <a:effectLst/>
                <a:uLnTx/>
                <a:uFillTx/>
                <a:latin typeface="Helvetica Neue" panose="02000503000000020004" pitchFamily="2" charset="0"/>
                <a:ea typeface="+mn-ea"/>
                <a:cs typeface="+mn-cs"/>
              </a:rPr>
              <a:t>“Philip </a:t>
            </a:r>
            <a:r>
              <a:rPr kumimoji="0" lang="en-US" sz="7200" b="1" i="0" u="none" strike="noStrike" kern="1200" cap="none" spc="0" normalizeH="0" baseline="0" noProof="0" dirty="0" err="1">
                <a:ln>
                  <a:noFill/>
                </a:ln>
                <a:solidFill>
                  <a:prstClr val="white"/>
                </a:solidFill>
                <a:effectLst/>
                <a:uLnTx/>
                <a:uFillTx/>
                <a:latin typeface="Helvetica Neue" panose="02000503000000020004" pitchFamily="2" charset="0"/>
                <a:ea typeface="+mn-ea"/>
                <a:cs typeface="+mn-cs"/>
              </a:rPr>
              <a:t>findeth</a:t>
            </a:r>
            <a:r>
              <a:rPr kumimoji="0" lang="en-US" sz="7200" b="1" i="0" u="none" strike="noStrike" kern="1200" cap="none" spc="0" normalizeH="0" baseline="0" noProof="0" dirty="0">
                <a:ln>
                  <a:noFill/>
                </a:ln>
                <a:solidFill>
                  <a:prstClr val="white"/>
                </a:solidFill>
                <a:effectLst/>
                <a:uLnTx/>
                <a:uFillTx/>
                <a:latin typeface="Helvetica Neue" panose="02000503000000020004" pitchFamily="2" charset="0"/>
                <a:ea typeface="+mn-ea"/>
                <a:cs typeface="+mn-cs"/>
              </a:rPr>
              <a:t> Nathanael, and saith unto him, </a:t>
            </a:r>
            <a:r>
              <a:rPr kumimoji="0" lang="en-US" sz="7200" b="1" i="0" u="none" strike="noStrike" kern="1200" cap="none" spc="0" normalizeH="0" baseline="0" noProof="0" dirty="0">
                <a:ln>
                  <a:noFill/>
                </a:ln>
                <a:solidFill>
                  <a:srgbClr val="FFC000"/>
                </a:solidFill>
                <a:effectLst/>
                <a:uLnTx/>
                <a:uFillTx/>
                <a:latin typeface="Helvetica Neue" panose="02000503000000020004" pitchFamily="2" charset="0"/>
                <a:ea typeface="+mn-ea"/>
                <a:cs typeface="+mn-cs"/>
              </a:rPr>
              <a:t>We have found him</a:t>
            </a:r>
            <a:r>
              <a:rPr kumimoji="0" lang="en-US" sz="7200" b="1" i="0" u="none" strike="noStrike" kern="1200" cap="none" spc="0" normalizeH="0" baseline="0" noProof="0" dirty="0">
                <a:ln>
                  <a:noFill/>
                </a:ln>
                <a:solidFill>
                  <a:prstClr val="white"/>
                </a:solidFill>
                <a:effectLst/>
                <a:uLnTx/>
                <a:uFillTx/>
                <a:latin typeface="Helvetica Neue" panose="02000503000000020004" pitchFamily="2" charset="0"/>
                <a:ea typeface="+mn-ea"/>
                <a:cs typeface="+mn-cs"/>
              </a:rPr>
              <a:t>, of whom </a:t>
            </a:r>
            <a:r>
              <a:rPr kumimoji="0" lang="en-US" sz="7200" b="1" i="0" u="none" strike="noStrike" kern="1200" cap="none" spc="0" normalizeH="0" baseline="0" noProof="0" dirty="0">
                <a:ln>
                  <a:noFill/>
                </a:ln>
                <a:solidFill>
                  <a:srgbClr val="FFC000"/>
                </a:solidFill>
                <a:effectLst/>
                <a:uLnTx/>
                <a:uFillTx/>
                <a:latin typeface="Helvetica Neue" panose="02000503000000020004" pitchFamily="2" charset="0"/>
                <a:ea typeface="+mn-ea"/>
                <a:cs typeface="+mn-cs"/>
              </a:rPr>
              <a:t>Moses in the law</a:t>
            </a:r>
            <a:r>
              <a:rPr kumimoji="0" lang="en-US" sz="7200" b="1" i="0" u="none" strike="noStrike" kern="1200" cap="none" spc="0" normalizeH="0" baseline="0" noProof="0" dirty="0">
                <a:ln>
                  <a:noFill/>
                </a:ln>
                <a:solidFill>
                  <a:prstClr val="white"/>
                </a:solidFill>
                <a:effectLst/>
                <a:uLnTx/>
                <a:uFillTx/>
                <a:latin typeface="Helvetica Neue" panose="02000503000000020004" pitchFamily="2" charset="0"/>
                <a:ea typeface="+mn-ea"/>
                <a:cs typeface="+mn-cs"/>
              </a:rPr>
              <a:t>, and the </a:t>
            </a:r>
            <a:r>
              <a:rPr kumimoji="0" lang="en-US" sz="7200" b="1" i="0" u="none" strike="noStrike" kern="1200" cap="none" spc="0" normalizeH="0" baseline="0" noProof="0" dirty="0">
                <a:ln>
                  <a:noFill/>
                </a:ln>
                <a:solidFill>
                  <a:srgbClr val="FFC000"/>
                </a:solidFill>
                <a:effectLst/>
                <a:uLnTx/>
                <a:uFillTx/>
                <a:latin typeface="Helvetica Neue" panose="02000503000000020004" pitchFamily="2" charset="0"/>
                <a:ea typeface="+mn-ea"/>
                <a:cs typeface="+mn-cs"/>
              </a:rPr>
              <a:t>prophets</a:t>
            </a:r>
            <a:r>
              <a:rPr kumimoji="0" lang="en-US" sz="7200" b="1" i="0" u="none" strike="noStrike" kern="1200" cap="none" spc="0" normalizeH="0" baseline="0" noProof="0" dirty="0">
                <a:ln>
                  <a:noFill/>
                </a:ln>
                <a:solidFill>
                  <a:prstClr val="white"/>
                </a:solidFill>
                <a:effectLst/>
                <a:uLnTx/>
                <a:uFillTx/>
                <a:latin typeface="Helvetica Neue" panose="02000503000000020004" pitchFamily="2" charset="0"/>
                <a:ea typeface="+mn-ea"/>
                <a:cs typeface="+mn-cs"/>
              </a:rPr>
              <a:t>, did </a:t>
            </a:r>
            <a:r>
              <a:rPr kumimoji="0" lang="en-US" sz="7200" b="1" i="0" u="none" strike="noStrike" kern="1200" cap="none" spc="0" normalizeH="0" baseline="0" noProof="0" dirty="0">
                <a:ln>
                  <a:noFill/>
                </a:ln>
                <a:solidFill>
                  <a:srgbClr val="FFC000"/>
                </a:solidFill>
                <a:effectLst/>
                <a:uLnTx/>
                <a:uFillTx/>
                <a:latin typeface="Helvetica Neue" panose="02000503000000020004" pitchFamily="2" charset="0"/>
                <a:ea typeface="+mn-ea"/>
                <a:cs typeface="+mn-cs"/>
              </a:rPr>
              <a:t>write</a:t>
            </a:r>
            <a:r>
              <a:rPr kumimoji="0" lang="en-US" sz="7200" b="1" i="0" u="none" strike="noStrike" kern="1200" cap="none" spc="0" normalizeH="0" baseline="0" noProof="0" dirty="0">
                <a:ln>
                  <a:noFill/>
                </a:ln>
                <a:solidFill>
                  <a:prstClr val="white"/>
                </a:solidFill>
                <a:effectLst/>
                <a:uLnTx/>
                <a:uFillTx/>
                <a:latin typeface="Helvetica Neue" panose="02000503000000020004" pitchFamily="2" charset="0"/>
                <a:ea typeface="+mn-ea"/>
                <a:cs typeface="+mn-cs"/>
              </a:rPr>
              <a:t>, Jesus of Nazareth, the son of Joseph.”</a:t>
            </a:r>
          </a:p>
        </p:txBody>
      </p:sp>
      <p:sp>
        <p:nvSpPr>
          <p:cNvPr id="9" name="TextBox 8"/>
          <p:cNvSpPr txBox="1"/>
          <p:nvPr/>
        </p:nvSpPr>
        <p:spPr>
          <a:xfrm>
            <a:off x="5854700" y="7781786"/>
            <a:ext cx="8388350" cy="923330"/>
          </a:xfrm>
          <a:prstGeom prst="rect">
            <a:avLst/>
          </a:prstGeom>
          <a:noFill/>
          <a:effectLst>
            <a:outerShdw blurRad="50800" dist="50800" dir="5400000" algn="ctr" rotWithShape="0">
              <a:schemeClr val="tx1"/>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1" u="none" strike="noStrike" kern="1200" cap="none" spc="0" normalizeH="0" baseline="0" noProof="0" dirty="0">
                <a:ln>
                  <a:noFill/>
                </a:ln>
                <a:solidFill>
                  <a:srgbClr val="FFC000"/>
                </a:solidFill>
                <a:effectLst/>
                <a:uLnTx/>
                <a:uFillTx/>
                <a:latin typeface="Helvetica Neue" panose="02000503000000020004" pitchFamily="2" charset="0"/>
                <a:ea typeface="+mn-ea"/>
                <a:cs typeface="+mn-cs"/>
              </a:rPr>
              <a:t>John 1:45</a:t>
            </a:r>
          </a:p>
        </p:txBody>
      </p:sp>
    </p:spTree>
    <p:extLst>
      <p:ext uri="{BB962C8B-B14F-4D97-AF65-F5344CB8AC3E}">
        <p14:creationId xmlns:p14="http://schemas.microsoft.com/office/powerpoint/2010/main" val="407391567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8" name="TextBox 7"/>
          <p:cNvSpPr txBox="1"/>
          <p:nvPr/>
        </p:nvSpPr>
        <p:spPr>
          <a:xfrm>
            <a:off x="2127250" y="2378075"/>
            <a:ext cx="15773400" cy="4524315"/>
          </a:xfrm>
          <a:prstGeom prst="rect">
            <a:avLst/>
          </a:prstGeom>
          <a:noFill/>
          <a:effectLst>
            <a:outerShdw blurRad="50800" dist="50800" dir="5400000" algn="ctr" rotWithShape="0">
              <a:schemeClr val="tx1"/>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prstClr val="white"/>
                </a:solidFill>
                <a:effectLst/>
                <a:uLnTx/>
                <a:uFillTx/>
                <a:latin typeface="Helvetica Neue" panose="02000503000000020004" pitchFamily="2" charset="0"/>
                <a:ea typeface="+mn-ea"/>
                <a:cs typeface="+mn-cs"/>
              </a:rPr>
              <a:t>“And Nathanael said unto him, </a:t>
            </a:r>
            <a:r>
              <a:rPr kumimoji="0" lang="en-US" sz="7200" b="1" i="0" u="none" strike="noStrike" kern="1200" cap="none" spc="0" normalizeH="0" baseline="0" noProof="0" dirty="0">
                <a:ln>
                  <a:noFill/>
                </a:ln>
                <a:solidFill>
                  <a:srgbClr val="FFC000"/>
                </a:solidFill>
                <a:effectLst/>
                <a:uLnTx/>
                <a:uFillTx/>
                <a:latin typeface="Helvetica Neue" panose="02000503000000020004" pitchFamily="2" charset="0"/>
                <a:ea typeface="+mn-ea"/>
                <a:cs typeface="+mn-cs"/>
              </a:rPr>
              <a:t>Can there any good thing come out of Nazareth?</a:t>
            </a:r>
            <a:r>
              <a:rPr kumimoji="0" lang="en-US" sz="7200" b="1" i="0" u="none" strike="noStrike" kern="1200" cap="none" spc="0" normalizeH="0" baseline="0" noProof="0" dirty="0">
                <a:ln>
                  <a:noFill/>
                </a:ln>
                <a:solidFill>
                  <a:prstClr val="white"/>
                </a:solidFill>
                <a:effectLst/>
                <a:uLnTx/>
                <a:uFillTx/>
                <a:latin typeface="Helvetica Neue" panose="02000503000000020004" pitchFamily="2" charset="0"/>
                <a:ea typeface="+mn-ea"/>
                <a:cs typeface="+mn-cs"/>
              </a:rPr>
              <a:t> Philip saith unto him, Come and see.”</a:t>
            </a:r>
          </a:p>
        </p:txBody>
      </p:sp>
      <p:sp>
        <p:nvSpPr>
          <p:cNvPr id="9" name="TextBox 8"/>
          <p:cNvSpPr txBox="1"/>
          <p:nvPr/>
        </p:nvSpPr>
        <p:spPr>
          <a:xfrm>
            <a:off x="5819775" y="7531783"/>
            <a:ext cx="8388350" cy="923330"/>
          </a:xfrm>
          <a:prstGeom prst="rect">
            <a:avLst/>
          </a:prstGeom>
          <a:noFill/>
          <a:effectLst>
            <a:outerShdw blurRad="50800" dist="50800" dir="5400000" algn="ctr" rotWithShape="0">
              <a:schemeClr val="tx1"/>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1" u="none" strike="noStrike" kern="1200" cap="none" spc="0" normalizeH="0" baseline="0" noProof="0" dirty="0">
                <a:ln>
                  <a:noFill/>
                </a:ln>
                <a:solidFill>
                  <a:srgbClr val="FFC000"/>
                </a:solidFill>
                <a:effectLst/>
                <a:uLnTx/>
                <a:uFillTx/>
                <a:latin typeface="Helvetica Neue" panose="02000503000000020004" pitchFamily="2" charset="0"/>
                <a:ea typeface="+mn-ea"/>
                <a:cs typeface="+mn-cs"/>
              </a:rPr>
              <a:t>John 1:46</a:t>
            </a:r>
          </a:p>
        </p:txBody>
      </p:sp>
    </p:spTree>
    <p:extLst>
      <p:ext uri="{BB962C8B-B14F-4D97-AF65-F5344CB8AC3E}">
        <p14:creationId xmlns:p14="http://schemas.microsoft.com/office/powerpoint/2010/main" val="101118915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extBox 7"/>
          <p:cNvSpPr txBox="1"/>
          <p:nvPr/>
        </p:nvSpPr>
        <p:spPr>
          <a:xfrm>
            <a:off x="2127250" y="1692275"/>
            <a:ext cx="15773400" cy="7940635"/>
          </a:xfrm>
          <a:prstGeom prst="rect">
            <a:avLst/>
          </a:prstGeom>
          <a:noFill/>
          <a:effectLst>
            <a:outerShdw blurRad="50800" dist="50800" dir="5400000" algn="ctr" rotWithShape="0">
              <a:schemeClr val="tx1"/>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prstClr val="white"/>
                </a:solidFill>
                <a:effectLst/>
                <a:uLnTx/>
                <a:uFillTx/>
                <a:latin typeface="Helvetica Neue" panose="02000503000000020004" pitchFamily="2" charset="0"/>
                <a:ea typeface="+mn-ea"/>
                <a:cs typeface="+mn-cs"/>
              </a:rPr>
              <a:t>“Here is a lesson for all our ministers, colporteurs, and missionary workers. When you meet those, who, like Nathanael, are prejudiced against </a:t>
            </a:r>
            <a:br>
              <a:rPr kumimoji="0" lang="en-US" sz="6600" b="1" i="0" u="none" strike="noStrike" kern="1200" cap="none" spc="0" normalizeH="0" baseline="0" noProof="0" dirty="0">
                <a:ln>
                  <a:noFill/>
                </a:ln>
                <a:solidFill>
                  <a:prstClr val="white"/>
                </a:solidFill>
                <a:effectLst/>
                <a:uLnTx/>
                <a:uFillTx/>
                <a:latin typeface="Helvetica Neue" panose="02000503000000020004" pitchFamily="2" charset="0"/>
                <a:ea typeface="+mn-ea"/>
                <a:cs typeface="+mn-cs"/>
              </a:rPr>
            </a:br>
            <a:r>
              <a:rPr kumimoji="0" lang="en-US" sz="6600" b="1" i="0" u="none" strike="noStrike" kern="1200" cap="none" spc="0" normalizeH="0" baseline="0" noProof="0" dirty="0">
                <a:ln>
                  <a:noFill/>
                </a:ln>
                <a:solidFill>
                  <a:prstClr val="white"/>
                </a:solidFill>
                <a:effectLst/>
                <a:uLnTx/>
                <a:uFillTx/>
                <a:latin typeface="Helvetica Neue" panose="02000503000000020004" pitchFamily="2" charset="0"/>
                <a:ea typeface="+mn-ea"/>
                <a:cs typeface="+mn-cs"/>
              </a:rPr>
              <a:t>the truth, </a:t>
            </a:r>
            <a:r>
              <a:rPr kumimoji="0" lang="en-US" sz="6600" b="1" i="0" u="sng" strike="noStrike" kern="1200" cap="none" spc="0" normalizeH="0" baseline="0" noProof="0" dirty="0">
                <a:ln>
                  <a:noFill/>
                </a:ln>
                <a:solidFill>
                  <a:prstClr val="white"/>
                </a:solidFill>
                <a:effectLst/>
                <a:uLnTx/>
                <a:uFillTx/>
                <a:latin typeface="Helvetica Neue" panose="02000503000000020004" pitchFamily="2" charset="0"/>
                <a:ea typeface="+mn-ea"/>
                <a:cs typeface="+mn-cs"/>
              </a:rPr>
              <a:t>do not urge your peculiar </a:t>
            </a:r>
            <a:br>
              <a:rPr kumimoji="0" lang="en-US" sz="6600" b="1" i="0" u="sng" strike="noStrike" kern="1200" cap="none" spc="0" normalizeH="0" baseline="0" noProof="0" dirty="0">
                <a:ln>
                  <a:noFill/>
                </a:ln>
                <a:solidFill>
                  <a:prstClr val="white"/>
                </a:solidFill>
                <a:effectLst/>
                <a:uLnTx/>
                <a:uFillTx/>
                <a:latin typeface="Helvetica Neue" panose="02000503000000020004" pitchFamily="2" charset="0"/>
                <a:ea typeface="+mn-ea"/>
                <a:cs typeface="+mn-cs"/>
              </a:rPr>
            </a:br>
            <a:r>
              <a:rPr kumimoji="0" lang="en-US" sz="6600" b="1" i="0" u="sng" strike="noStrike" kern="1200" cap="none" spc="0" normalizeH="0" baseline="0" noProof="0" dirty="0">
                <a:ln>
                  <a:noFill/>
                </a:ln>
                <a:solidFill>
                  <a:prstClr val="white"/>
                </a:solidFill>
                <a:effectLst/>
                <a:uLnTx/>
                <a:uFillTx/>
                <a:latin typeface="Helvetica Neue" panose="02000503000000020004" pitchFamily="2" charset="0"/>
                <a:ea typeface="+mn-ea"/>
                <a:cs typeface="+mn-cs"/>
              </a:rPr>
              <a:t>views too strongly</a:t>
            </a:r>
            <a:r>
              <a:rPr kumimoji="0" lang="en-US" sz="6600" b="1" i="0" u="none" strike="noStrike" kern="1200" cap="none" spc="0" normalizeH="0" baseline="0" noProof="0" dirty="0">
                <a:ln>
                  <a:noFill/>
                </a:ln>
                <a:solidFill>
                  <a:prstClr val="white"/>
                </a:solidFill>
                <a:effectLst/>
                <a:uLnTx/>
                <a:uFillTx/>
                <a:latin typeface="Helvetica Neue" panose="02000503000000020004" pitchFamily="2" charset="0"/>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600" b="1" i="0" u="none" strike="noStrike" kern="1200" cap="none" spc="0" normalizeH="0" baseline="0" noProof="0" dirty="0">
              <a:ln>
                <a:noFill/>
              </a:ln>
              <a:solidFill>
                <a:prstClr val="white"/>
              </a:solidFill>
              <a:effectLst/>
              <a:uLnTx/>
              <a:uFillTx/>
              <a:latin typeface="Helvetica Neue" panose="02000503000000020004" pitchFamily="2"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1" u="none" strike="noStrike" kern="1200" cap="none" spc="0" normalizeH="0" baseline="0" noProof="0" dirty="0">
                <a:ln>
                  <a:noFill/>
                </a:ln>
                <a:solidFill>
                  <a:srgbClr val="FFC000"/>
                </a:solidFill>
                <a:effectLst/>
                <a:uLnTx/>
                <a:uFillTx/>
                <a:latin typeface="Helvetica Neue" panose="02000503000000020004" pitchFamily="2" charset="0"/>
                <a:ea typeface="+mn-ea"/>
                <a:cs typeface="+mn-cs"/>
              </a:rPr>
              <a:t>Evangelism, p. 446</a:t>
            </a:r>
          </a:p>
        </p:txBody>
      </p:sp>
    </p:spTree>
    <p:extLst>
      <p:ext uri="{BB962C8B-B14F-4D97-AF65-F5344CB8AC3E}">
        <p14:creationId xmlns:p14="http://schemas.microsoft.com/office/powerpoint/2010/main" val="318078896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extBox 7"/>
          <p:cNvSpPr txBox="1"/>
          <p:nvPr/>
        </p:nvSpPr>
        <p:spPr>
          <a:xfrm>
            <a:off x="2127250" y="2073275"/>
            <a:ext cx="15773400" cy="6924973"/>
          </a:xfrm>
          <a:prstGeom prst="rect">
            <a:avLst/>
          </a:prstGeom>
          <a:noFill/>
          <a:effectLst>
            <a:outerShdw blurRad="50800" dist="50800" dir="5400000" algn="ctr" rotWithShape="0">
              <a:schemeClr val="tx1"/>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prstClr val="white"/>
                </a:solidFill>
                <a:effectLst/>
                <a:uLnTx/>
                <a:uFillTx/>
                <a:latin typeface="Helvetica Neue" panose="02000503000000020004" pitchFamily="2" charset="0"/>
                <a:ea typeface="+mn-ea"/>
                <a:cs typeface="+mn-cs"/>
              </a:rPr>
              <a:t>“Talk with them at first of subjects upon which </a:t>
            </a:r>
            <a:r>
              <a:rPr kumimoji="0" lang="en-US" sz="6600" b="1" i="0" u="sng" strike="noStrike" kern="1200" cap="none" spc="0" normalizeH="0" baseline="0" noProof="0" dirty="0">
                <a:ln>
                  <a:noFill/>
                </a:ln>
                <a:solidFill>
                  <a:prstClr val="white"/>
                </a:solidFill>
                <a:effectLst/>
                <a:uLnTx/>
                <a:uFillTx/>
                <a:latin typeface="Helvetica Neue" panose="02000503000000020004" pitchFamily="2" charset="0"/>
                <a:ea typeface="+mn-ea"/>
                <a:cs typeface="+mn-cs"/>
              </a:rPr>
              <a:t>you can agree</a:t>
            </a:r>
            <a:r>
              <a:rPr kumimoji="0" lang="en-US" sz="6600" b="1" i="0" u="none" strike="noStrike" kern="1200" cap="none" spc="0" normalizeH="0" baseline="0" noProof="0" dirty="0">
                <a:ln>
                  <a:noFill/>
                </a:ln>
                <a:solidFill>
                  <a:prstClr val="white"/>
                </a:solidFill>
                <a:effectLst/>
                <a:uLnTx/>
                <a:uFillTx/>
                <a:latin typeface="Helvetica Neue" panose="02000503000000020004" pitchFamily="2" charset="0"/>
                <a:ea typeface="+mn-ea"/>
                <a:cs typeface="+mn-cs"/>
              </a:rPr>
              <a:t>. Bow with them in prayer, and in humble faith present your petitions at the </a:t>
            </a:r>
            <a:br>
              <a:rPr kumimoji="0" lang="en-US" sz="6600" b="1" i="0" u="none" strike="noStrike" kern="1200" cap="none" spc="0" normalizeH="0" baseline="0" noProof="0" dirty="0">
                <a:ln>
                  <a:noFill/>
                </a:ln>
                <a:solidFill>
                  <a:prstClr val="white"/>
                </a:solidFill>
                <a:effectLst/>
                <a:uLnTx/>
                <a:uFillTx/>
                <a:latin typeface="Helvetica Neue" panose="02000503000000020004" pitchFamily="2" charset="0"/>
                <a:ea typeface="+mn-ea"/>
                <a:cs typeface="+mn-cs"/>
              </a:rPr>
            </a:br>
            <a:r>
              <a:rPr kumimoji="0" lang="en-US" sz="6600" b="1" i="0" u="none" strike="noStrike" kern="1200" cap="none" spc="0" normalizeH="0" baseline="0" noProof="0" dirty="0">
                <a:ln>
                  <a:noFill/>
                </a:ln>
                <a:solidFill>
                  <a:prstClr val="white"/>
                </a:solidFill>
                <a:effectLst/>
                <a:uLnTx/>
                <a:uFillTx/>
                <a:latin typeface="Helvetica Neue" panose="02000503000000020004" pitchFamily="2" charset="0"/>
                <a:ea typeface="+mn-ea"/>
                <a:cs typeface="+mn-cs"/>
              </a:rPr>
              <a:t>throne of grace.”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600" b="1" i="0" u="none" strike="noStrike" kern="1200" cap="none" spc="0" normalizeH="0" baseline="0" noProof="0" dirty="0">
              <a:ln>
                <a:noFill/>
              </a:ln>
              <a:solidFill>
                <a:prstClr val="white"/>
              </a:solidFill>
              <a:effectLst/>
              <a:uLnTx/>
              <a:uFillTx/>
              <a:latin typeface="Helvetica Neue" panose="02000503000000020004" pitchFamily="2"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1" u="none" strike="noStrike" kern="1200" cap="none" spc="0" normalizeH="0" baseline="0" noProof="0" dirty="0">
                <a:ln>
                  <a:noFill/>
                </a:ln>
                <a:solidFill>
                  <a:srgbClr val="FFC000"/>
                </a:solidFill>
                <a:effectLst/>
                <a:uLnTx/>
                <a:uFillTx/>
                <a:latin typeface="Helvetica Neue" panose="02000503000000020004" pitchFamily="2" charset="0"/>
                <a:ea typeface="+mn-ea"/>
                <a:cs typeface="+mn-cs"/>
              </a:rPr>
              <a:t>Evangelism, p. 446</a:t>
            </a:r>
          </a:p>
        </p:txBody>
      </p:sp>
    </p:spTree>
    <p:extLst>
      <p:ext uri="{BB962C8B-B14F-4D97-AF65-F5344CB8AC3E}">
        <p14:creationId xmlns:p14="http://schemas.microsoft.com/office/powerpoint/2010/main" val="151846039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Rectangle 6"/>
          <p:cNvSpPr/>
          <p:nvPr/>
        </p:nvSpPr>
        <p:spPr>
          <a:xfrm>
            <a:off x="0" y="0"/>
            <a:ext cx="20104100" cy="2454275"/>
          </a:xfrm>
          <a:prstGeom prst="rect">
            <a:avLst/>
          </a:prstGeom>
          <a:solidFill>
            <a:schemeClr val="tx1">
              <a:lumMod val="95000"/>
              <a:lumOff val="5000"/>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Helvetica Neue" panose="02000503000000020004" pitchFamily="2" charset="0"/>
              <a:ea typeface="+mn-ea"/>
              <a:cs typeface="+mn-cs"/>
            </a:endParaRPr>
          </a:p>
        </p:txBody>
      </p:sp>
      <p:pic>
        <p:nvPicPr>
          <p:cNvPr id="5" name="Sanctuary.jpg" descr="Sanctuary.jpg"/>
          <p:cNvPicPr>
            <a:picLocks/>
          </p:cNvPicPr>
          <p:nvPr/>
        </p:nvPicPr>
        <p:blipFill>
          <a:blip r:embed="rId3"/>
          <a:stretch>
            <a:fillRect/>
          </a:stretch>
        </p:blipFill>
        <p:spPr>
          <a:xfrm>
            <a:off x="6140537" y="2759075"/>
            <a:ext cx="7881989" cy="8136757"/>
          </a:xfrm>
          <a:prstGeom prst="rect">
            <a:avLst/>
          </a:prstGeom>
        </p:spPr>
      </p:pic>
      <p:sp>
        <p:nvSpPr>
          <p:cNvPr id="6" name="TextBox 5"/>
          <p:cNvSpPr txBox="1"/>
          <p:nvPr/>
        </p:nvSpPr>
        <p:spPr>
          <a:xfrm>
            <a:off x="1805214" y="1404808"/>
            <a:ext cx="16552636" cy="1323439"/>
          </a:xfrm>
          <a:prstGeom prst="rect">
            <a:avLst/>
          </a:prstGeom>
          <a:noFill/>
          <a:effectLst>
            <a:outerShdw blurRad="50800" dist="50800" dir="5400000" algn="ctr" rotWithShape="0">
              <a:schemeClr val="tx1"/>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white"/>
                </a:solidFill>
                <a:effectLst/>
                <a:uLnTx/>
                <a:uFillTx/>
                <a:latin typeface="Helvetica Neue" panose="02000503000000020004" pitchFamily="2" charset="0"/>
                <a:ea typeface="+mn-ea"/>
                <a:cs typeface="+mn-cs"/>
              </a:rPr>
              <a:t>SANCTUARY WITNESS</a:t>
            </a:r>
          </a:p>
        </p:txBody>
      </p:sp>
    </p:spTree>
    <p:extLst>
      <p:ext uri="{BB962C8B-B14F-4D97-AF65-F5344CB8AC3E}">
        <p14:creationId xmlns:p14="http://schemas.microsoft.com/office/powerpoint/2010/main" val="176348981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extBox 7"/>
          <p:cNvSpPr txBox="1"/>
          <p:nvPr/>
        </p:nvSpPr>
        <p:spPr>
          <a:xfrm>
            <a:off x="3956050" y="2149475"/>
            <a:ext cx="12192000" cy="6463308"/>
          </a:xfrm>
          <a:prstGeom prst="rect">
            <a:avLst/>
          </a:prstGeom>
          <a:noFill/>
          <a:effectLst>
            <a:outerShdw blurRad="50800" dist="50800" dir="5400000" algn="ctr" rotWithShape="0">
              <a:schemeClr val="tx1"/>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800" b="1" i="0" u="none" strike="noStrike" kern="1200" cap="none" spc="0" normalizeH="0" baseline="0" noProof="0" dirty="0">
                <a:ln>
                  <a:noFill/>
                </a:ln>
                <a:solidFill>
                  <a:prstClr val="white"/>
                </a:solidFill>
                <a:effectLst/>
                <a:uLnTx/>
                <a:uFillTx/>
                <a:latin typeface="Helvetica Neue" panose="02000503000000020004" pitchFamily="2" charset="0"/>
                <a:ea typeface="+mn-ea"/>
                <a:cs typeface="+mn-cs"/>
              </a:rPr>
              <a:t>What is a Seventh-day Adventist?</a:t>
            </a:r>
          </a:p>
        </p:txBody>
      </p:sp>
    </p:spTree>
    <p:extLst>
      <p:ext uri="{BB962C8B-B14F-4D97-AF65-F5344CB8AC3E}">
        <p14:creationId xmlns:p14="http://schemas.microsoft.com/office/powerpoint/2010/main" val="133347767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extBox 7"/>
          <p:cNvSpPr txBox="1"/>
          <p:nvPr/>
        </p:nvSpPr>
        <p:spPr>
          <a:xfrm>
            <a:off x="1631950" y="3368675"/>
            <a:ext cx="16840200" cy="2800767"/>
          </a:xfrm>
          <a:prstGeom prst="rect">
            <a:avLst/>
          </a:prstGeom>
          <a:noFill/>
          <a:effectLst>
            <a:outerShdw blurRad="50800" dist="50800" dir="5400000" algn="ctr" rotWithShape="0">
              <a:schemeClr val="tx1"/>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a:ln>
                  <a:noFill/>
                </a:ln>
                <a:solidFill>
                  <a:prstClr val="white"/>
                </a:solidFill>
                <a:effectLst/>
                <a:uLnTx/>
                <a:uFillTx/>
                <a:latin typeface="Helvetica Neue" panose="02000503000000020004" pitchFamily="2" charset="0"/>
                <a:ea typeface="+mn-ea"/>
                <a:cs typeface="+mn-cs"/>
              </a:rPr>
              <a:t>Did Jesus reveal everything to His disciples? Why or why not?</a:t>
            </a:r>
          </a:p>
        </p:txBody>
      </p:sp>
    </p:spTree>
    <p:extLst>
      <p:ext uri="{BB962C8B-B14F-4D97-AF65-F5344CB8AC3E}">
        <p14:creationId xmlns:p14="http://schemas.microsoft.com/office/powerpoint/2010/main" val="1051175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extBox 7"/>
          <p:cNvSpPr txBox="1"/>
          <p:nvPr/>
        </p:nvSpPr>
        <p:spPr>
          <a:xfrm>
            <a:off x="2127250" y="1545858"/>
            <a:ext cx="15773400" cy="8217634"/>
          </a:xfrm>
          <a:prstGeom prst="rect">
            <a:avLst/>
          </a:prstGeom>
          <a:noFill/>
          <a:effectLst>
            <a:outerShdw blurRad="50800" dist="50800" dir="5400000" algn="ctr" rotWithShape="0">
              <a:schemeClr val="tx1"/>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C000"/>
                </a:solidFill>
                <a:effectLst/>
                <a:uLnTx/>
                <a:uFillTx/>
                <a:latin typeface="Helvetica Neue" panose="02000503000000020004" pitchFamily="2" charset="0"/>
                <a:ea typeface="+mn-ea"/>
                <a:cs typeface="+mn-cs"/>
              </a:rPr>
              <a:t>The Highest Calling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Helvetica Neue" panose="02000503000000020004" pitchFamily="2" charset="0"/>
                <a:ea typeface="+mn-ea"/>
                <a:cs typeface="+mn-cs"/>
              </a:rPr>
              <a:t>There must be no belittling of the gospel ministry. No enterprise should be so conducted as to cause the ministry of the Word to be looked upon as an inferior matter. It is not so. Those who belittle the ministry are belittling Christ. The highest of all work is ministry in its various lines, and it should be kept before the youth that there is no work more blessed of God than that of the gospel minister.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dirty="0">
              <a:ln>
                <a:noFill/>
              </a:ln>
              <a:solidFill>
                <a:prstClr val="white"/>
              </a:solidFill>
              <a:effectLst/>
              <a:uLnTx/>
              <a:uFillTx/>
              <a:latin typeface="Helvetica Neue" panose="02000503000000020004" pitchFamily="2"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1" u="none" strike="noStrike" kern="1200" cap="none" spc="0" normalizeH="0" baseline="0" noProof="0" dirty="0">
                <a:ln>
                  <a:noFill/>
                </a:ln>
                <a:solidFill>
                  <a:srgbClr val="FFC000"/>
                </a:solidFill>
                <a:effectLst/>
                <a:uLnTx/>
                <a:uFillTx/>
                <a:latin typeface="Helvetica Neue" panose="02000503000000020004" pitchFamily="2" charset="0"/>
                <a:ea typeface="+mn-ea"/>
                <a:cs typeface="+mn-cs"/>
              </a:rPr>
              <a:t>Evangelism, The Need of Evangelistic Workers</a:t>
            </a:r>
          </a:p>
        </p:txBody>
      </p:sp>
    </p:spTree>
    <p:extLst>
      <p:ext uri="{BB962C8B-B14F-4D97-AF65-F5344CB8AC3E}">
        <p14:creationId xmlns:p14="http://schemas.microsoft.com/office/powerpoint/2010/main" val="279316061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extBox 7"/>
          <p:cNvSpPr txBox="1"/>
          <p:nvPr/>
        </p:nvSpPr>
        <p:spPr>
          <a:xfrm>
            <a:off x="2127250" y="3597275"/>
            <a:ext cx="15773400" cy="2646878"/>
          </a:xfrm>
          <a:prstGeom prst="rect">
            <a:avLst/>
          </a:prstGeom>
          <a:noFill/>
          <a:effectLst>
            <a:outerShdw blurRad="50800" dist="50800" dir="5400000" algn="ctr" rotWithShape="0">
              <a:schemeClr val="tx1"/>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600" b="1" i="0" u="none" strike="noStrike" kern="1200" cap="none" spc="0" normalizeH="0" baseline="0" noProof="0" dirty="0">
                <a:ln>
                  <a:noFill/>
                </a:ln>
                <a:solidFill>
                  <a:prstClr val="white"/>
                </a:solidFill>
                <a:effectLst/>
                <a:uLnTx/>
                <a:uFillTx/>
                <a:latin typeface="Helvetica Neue" panose="02000503000000020004" pitchFamily="2" charset="0"/>
                <a:ea typeface="+mn-ea"/>
                <a:cs typeface="+mn-cs"/>
              </a:rPr>
              <a:t>John 16:12–14</a:t>
            </a:r>
            <a:endParaRPr kumimoji="0" lang="en-US" sz="9600" b="1" i="1" u="none" strike="noStrike" kern="1200" cap="none" spc="0" normalizeH="0" baseline="0" noProof="0" dirty="0">
              <a:ln>
                <a:noFill/>
              </a:ln>
              <a:solidFill>
                <a:srgbClr val="FFC000"/>
              </a:solidFill>
              <a:effectLst/>
              <a:uLnTx/>
              <a:uFillTx/>
              <a:latin typeface="Helvetica Neue" panose="02000503000000020004" pitchFamily="2" charset="0"/>
              <a:ea typeface="+mn-ea"/>
              <a:cs typeface="+mn-cs"/>
            </a:endParaRPr>
          </a:p>
        </p:txBody>
      </p:sp>
    </p:spTree>
    <p:extLst>
      <p:ext uri="{BB962C8B-B14F-4D97-AF65-F5344CB8AC3E}">
        <p14:creationId xmlns:p14="http://schemas.microsoft.com/office/powerpoint/2010/main" val="91496624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8" name="TextBox 7"/>
          <p:cNvSpPr txBox="1"/>
          <p:nvPr/>
        </p:nvSpPr>
        <p:spPr>
          <a:xfrm>
            <a:off x="1631950" y="2190968"/>
            <a:ext cx="16840200" cy="6740307"/>
          </a:xfrm>
          <a:prstGeom prst="rect">
            <a:avLst/>
          </a:prstGeom>
          <a:noFill/>
          <a:effectLst>
            <a:outerShdw blurRad="50800" dist="50800" dir="5400000" algn="ctr" rotWithShape="0">
              <a:schemeClr val="tx1"/>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prstClr val="white"/>
                </a:solidFill>
                <a:effectLst/>
                <a:uLnTx/>
                <a:uFillTx/>
                <a:latin typeface="Helvetica Neue" panose="02000503000000020004" pitchFamily="2" charset="0"/>
                <a:ea typeface="+mn-ea"/>
                <a:cs typeface="+mn-cs"/>
              </a:rPr>
              <a:t>This principle remains true today. </a:t>
            </a:r>
            <a:br>
              <a:rPr kumimoji="0" lang="en-US" sz="7200" b="1" i="0" u="none" strike="noStrike" kern="1200" cap="none" spc="0" normalizeH="0" baseline="0" noProof="0" dirty="0">
                <a:ln>
                  <a:noFill/>
                </a:ln>
                <a:solidFill>
                  <a:prstClr val="white"/>
                </a:solidFill>
                <a:effectLst/>
                <a:uLnTx/>
                <a:uFillTx/>
                <a:latin typeface="Helvetica Neue" panose="02000503000000020004" pitchFamily="2" charset="0"/>
                <a:ea typeface="+mn-ea"/>
                <a:cs typeface="+mn-cs"/>
              </a:rPr>
            </a:br>
            <a:r>
              <a:rPr kumimoji="0" lang="en-US" sz="7200" b="1" i="0" u="none" strike="noStrike" kern="1200" cap="none" spc="0" normalizeH="0" baseline="0" noProof="0" dirty="0">
                <a:ln>
                  <a:noFill/>
                </a:ln>
                <a:solidFill>
                  <a:prstClr val="white"/>
                </a:solidFill>
                <a:effectLst/>
                <a:uLnTx/>
                <a:uFillTx/>
                <a:latin typeface="Helvetica Neue" panose="02000503000000020004" pitchFamily="2" charset="0"/>
                <a:ea typeface="+mn-ea"/>
                <a:cs typeface="+mn-cs"/>
              </a:rPr>
              <a:t>So often, following an evangelistic seminar, newly baptized individuals will excitedly declare, “I can’t wait to go home and tell my family all about who the Christ is!”</a:t>
            </a:r>
          </a:p>
        </p:txBody>
      </p:sp>
    </p:spTree>
    <p:extLst>
      <p:ext uri="{BB962C8B-B14F-4D97-AF65-F5344CB8AC3E}">
        <p14:creationId xmlns:p14="http://schemas.microsoft.com/office/powerpoint/2010/main" val="57264695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8" name="TextBox 7"/>
          <p:cNvSpPr txBox="1"/>
          <p:nvPr/>
        </p:nvSpPr>
        <p:spPr>
          <a:xfrm>
            <a:off x="1631950" y="2190968"/>
            <a:ext cx="16840200" cy="6740307"/>
          </a:xfrm>
          <a:prstGeom prst="rect">
            <a:avLst/>
          </a:prstGeom>
          <a:noFill/>
          <a:effectLst>
            <a:outerShdw blurRad="50800" dist="50800" dir="5400000" algn="ctr" rotWithShape="0">
              <a:schemeClr val="tx1"/>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prstClr val="white"/>
                </a:solidFill>
                <a:effectLst/>
                <a:uLnTx/>
                <a:uFillTx/>
                <a:latin typeface="Helvetica Neue" panose="02000503000000020004" pitchFamily="2" charset="0"/>
                <a:ea typeface="+mn-ea"/>
                <a:cs typeface="+mn-cs"/>
              </a:rPr>
              <a:t>This principle remains true today. </a:t>
            </a:r>
            <a:br>
              <a:rPr kumimoji="0" lang="en-US" sz="7200" b="1" i="0" u="none" strike="noStrike" kern="1200" cap="none" spc="0" normalizeH="0" baseline="0" noProof="0" dirty="0">
                <a:ln>
                  <a:noFill/>
                </a:ln>
                <a:solidFill>
                  <a:prstClr val="white"/>
                </a:solidFill>
                <a:effectLst/>
                <a:uLnTx/>
                <a:uFillTx/>
                <a:latin typeface="Helvetica Neue" panose="02000503000000020004" pitchFamily="2" charset="0"/>
                <a:ea typeface="+mn-ea"/>
                <a:cs typeface="+mn-cs"/>
              </a:rPr>
            </a:br>
            <a:r>
              <a:rPr kumimoji="0" lang="en-US" sz="7200" b="1" i="0" u="none" strike="noStrike" kern="1200" cap="none" spc="0" normalizeH="0" baseline="0" noProof="0" dirty="0">
                <a:ln>
                  <a:noFill/>
                </a:ln>
                <a:solidFill>
                  <a:prstClr val="white"/>
                </a:solidFill>
                <a:effectLst/>
                <a:uLnTx/>
                <a:uFillTx/>
                <a:latin typeface="Helvetica Neue" panose="02000503000000020004" pitchFamily="2" charset="0"/>
                <a:ea typeface="+mn-ea"/>
                <a:cs typeface="+mn-cs"/>
              </a:rPr>
              <a:t>So often, following an evangelistic seminar, newly baptized individuals will excitedly declare, “I can’t wait to go home and tell my family all about who the </a:t>
            </a:r>
            <a:r>
              <a:rPr kumimoji="0" lang="en-US" sz="7200" b="1" i="0" u="none" strike="noStrike" kern="1200" cap="none" spc="0" normalizeH="0" baseline="0" noProof="0" dirty="0">
                <a:ln>
                  <a:noFill/>
                </a:ln>
                <a:solidFill>
                  <a:srgbClr val="FFC000"/>
                </a:solidFill>
                <a:effectLst/>
                <a:uLnTx/>
                <a:uFillTx/>
                <a:latin typeface="Helvetica Neue" panose="02000503000000020004" pitchFamily="2" charset="0"/>
                <a:ea typeface="+mn-ea"/>
                <a:cs typeface="+mn-cs"/>
              </a:rPr>
              <a:t>Anti</a:t>
            </a:r>
            <a:r>
              <a:rPr kumimoji="0" lang="en-US" sz="7200" b="1" i="0" u="none" strike="noStrike" kern="1200" cap="none" spc="0" normalizeH="0" baseline="0" noProof="0" dirty="0">
                <a:ln>
                  <a:noFill/>
                </a:ln>
                <a:solidFill>
                  <a:prstClr val="white"/>
                </a:solidFill>
                <a:effectLst/>
                <a:uLnTx/>
                <a:uFillTx/>
                <a:latin typeface="Helvetica Neue" panose="02000503000000020004" pitchFamily="2" charset="0"/>
                <a:ea typeface="+mn-ea"/>
                <a:cs typeface="+mn-cs"/>
              </a:rPr>
              <a:t>christ is!”</a:t>
            </a:r>
          </a:p>
        </p:txBody>
      </p:sp>
    </p:spTree>
    <p:extLst>
      <p:ext uri="{BB962C8B-B14F-4D97-AF65-F5344CB8AC3E}">
        <p14:creationId xmlns:p14="http://schemas.microsoft.com/office/powerpoint/2010/main" val="186643836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extBox 7"/>
          <p:cNvSpPr txBox="1"/>
          <p:nvPr/>
        </p:nvSpPr>
        <p:spPr>
          <a:xfrm>
            <a:off x="1631950" y="1616373"/>
            <a:ext cx="16840200" cy="7848302"/>
          </a:xfrm>
          <a:prstGeom prst="rect">
            <a:avLst/>
          </a:prstGeom>
          <a:noFill/>
          <a:effectLst>
            <a:outerShdw blurRad="50800" dist="50800" dir="5400000" algn="ctr" rotWithShape="0">
              <a:schemeClr val="tx1"/>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prstClr val="white"/>
                </a:solidFill>
                <a:effectLst/>
                <a:uLnTx/>
                <a:uFillTx/>
                <a:latin typeface="Helvetica Neue" panose="02000503000000020004" pitchFamily="2" charset="0"/>
                <a:ea typeface="+mn-ea"/>
                <a:cs typeface="+mn-cs"/>
              </a:rPr>
              <a:t>This well-meaning enthusiasm must quickly be redirected by reminding them of their own journey in truth and of the importance of revealing truth gradually, lest in their zeal they destroy all future witnessing opportunities.</a:t>
            </a:r>
          </a:p>
        </p:txBody>
      </p:sp>
    </p:spTree>
    <p:extLst>
      <p:ext uri="{BB962C8B-B14F-4D97-AF65-F5344CB8AC3E}">
        <p14:creationId xmlns:p14="http://schemas.microsoft.com/office/powerpoint/2010/main" val="8149047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extBox 7"/>
          <p:cNvSpPr txBox="1"/>
          <p:nvPr/>
        </p:nvSpPr>
        <p:spPr>
          <a:xfrm>
            <a:off x="1818464" y="1616075"/>
            <a:ext cx="16390971" cy="6247864"/>
          </a:xfrm>
          <a:prstGeom prst="rect">
            <a:avLst/>
          </a:prstGeom>
          <a:noFill/>
          <a:effectLst>
            <a:outerShdw blurRad="50800" dist="50800" dir="5400000" algn="ctr" rotWithShape="0">
              <a:schemeClr val="tx1"/>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white"/>
                </a:solidFill>
                <a:effectLst/>
                <a:uLnTx/>
                <a:uFillTx/>
                <a:latin typeface="Helvetica Neue" panose="02000503000000020004" pitchFamily="2" charset="0"/>
                <a:ea typeface="+mn-ea"/>
                <a:cs typeface="+mn-cs"/>
              </a:rPr>
              <a:t>“Now when they heard this, they were </a:t>
            </a:r>
            <a:r>
              <a:rPr kumimoji="0" lang="en-US" sz="8000" b="1" i="0" u="none" strike="noStrike" kern="1200" cap="none" spc="0" normalizeH="0" baseline="0" noProof="0" dirty="0">
                <a:ln>
                  <a:noFill/>
                </a:ln>
                <a:solidFill>
                  <a:srgbClr val="FFC000"/>
                </a:solidFill>
                <a:effectLst/>
                <a:uLnTx/>
                <a:uFillTx/>
                <a:latin typeface="Helvetica Neue" panose="02000503000000020004" pitchFamily="2" charset="0"/>
                <a:ea typeface="+mn-ea"/>
                <a:cs typeface="+mn-cs"/>
              </a:rPr>
              <a:t>pricked in their heart</a:t>
            </a:r>
            <a:r>
              <a:rPr kumimoji="0" lang="en-US" sz="8000" b="1" i="0" u="none" strike="noStrike" kern="1200" cap="none" spc="0" normalizeH="0" baseline="0" noProof="0" dirty="0">
                <a:ln>
                  <a:noFill/>
                </a:ln>
                <a:solidFill>
                  <a:prstClr val="white"/>
                </a:solidFill>
                <a:effectLst/>
                <a:uLnTx/>
                <a:uFillTx/>
                <a:latin typeface="Helvetica Neue" panose="02000503000000020004" pitchFamily="2" charset="0"/>
                <a:ea typeface="+mn-ea"/>
                <a:cs typeface="+mn-cs"/>
              </a:rPr>
              <a:t>, and said unto Peter and to the rest of the apostles, Men and brethren, </a:t>
            </a:r>
            <a:r>
              <a:rPr kumimoji="0" lang="en-US" sz="8000" b="1" i="0" u="none" strike="noStrike" kern="1200" cap="none" spc="0" normalizeH="0" baseline="0" noProof="0" dirty="0">
                <a:ln>
                  <a:noFill/>
                </a:ln>
                <a:solidFill>
                  <a:srgbClr val="FFC000"/>
                </a:solidFill>
                <a:effectLst/>
                <a:uLnTx/>
                <a:uFillTx/>
                <a:latin typeface="Helvetica Neue" panose="02000503000000020004" pitchFamily="2" charset="0"/>
                <a:ea typeface="+mn-ea"/>
                <a:cs typeface="+mn-cs"/>
              </a:rPr>
              <a:t>what shall we do</a:t>
            </a:r>
            <a:r>
              <a:rPr kumimoji="0" lang="en-US" sz="8000" b="1" i="0" u="none" strike="noStrike" kern="1200" cap="none" spc="0" normalizeH="0" baseline="0" noProof="0" dirty="0">
                <a:ln>
                  <a:noFill/>
                </a:ln>
                <a:solidFill>
                  <a:prstClr val="white"/>
                </a:solidFill>
                <a:effectLst/>
                <a:uLnTx/>
                <a:uFillTx/>
                <a:latin typeface="Helvetica Neue" panose="02000503000000020004" pitchFamily="2" charset="0"/>
                <a:ea typeface="+mn-ea"/>
                <a:cs typeface="+mn-cs"/>
              </a:rPr>
              <a:t>?”</a:t>
            </a:r>
          </a:p>
        </p:txBody>
      </p:sp>
      <p:sp>
        <p:nvSpPr>
          <p:cNvPr id="9" name="TextBox 8"/>
          <p:cNvSpPr txBox="1"/>
          <p:nvPr/>
        </p:nvSpPr>
        <p:spPr>
          <a:xfrm>
            <a:off x="5819775" y="8417364"/>
            <a:ext cx="8388350" cy="923330"/>
          </a:xfrm>
          <a:prstGeom prst="rect">
            <a:avLst/>
          </a:prstGeom>
          <a:noFill/>
          <a:effectLst>
            <a:outerShdw blurRad="50800" dist="50800" dir="5400000" algn="ctr" rotWithShape="0">
              <a:schemeClr val="tx1"/>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1" u="none" strike="noStrike" kern="1200" cap="none" spc="0" normalizeH="0" baseline="0" noProof="0" dirty="0">
                <a:ln>
                  <a:noFill/>
                </a:ln>
                <a:solidFill>
                  <a:srgbClr val="FFC000"/>
                </a:solidFill>
                <a:effectLst/>
                <a:uLnTx/>
                <a:uFillTx/>
                <a:latin typeface="Helvetica Neue" panose="02000503000000020004" pitchFamily="2" charset="0"/>
                <a:ea typeface="+mn-ea"/>
                <a:cs typeface="+mn-cs"/>
              </a:rPr>
              <a:t>Acts 2:37</a:t>
            </a:r>
          </a:p>
        </p:txBody>
      </p:sp>
    </p:spTree>
    <p:extLst>
      <p:ext uri="{BB962C8B-B14F-4D97-AF65-F5344CB8AC3E}">
        <p14:creationId xmlns:p14="http://schemas.microsoft.com/office/powerpoint/2010/main" val="318751368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extBox 7"/>
          <p:cNvSpPr txBox="1"/>
          <p:nvPr/>
        </p:nvSpPr>
        <p:spPr>
          <a:xfrm>
            <a:off x="2856892" y="2378075"/>
            <a:ext cx="14390316" cy="5201424"/>
          </a:xfrm>
          <a:prstGeom prst="rect">
            <a:avLst/>
          </a:prstGeom>
          <a:noFill/>
          <a:effectLst>
            <a:outerShdw blurRad="50800" dist="50800" dir="5400000" algn="ctr" rotWithShape="0">
              <a:schemeClr val="tx1"/>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600" b="1" i="0" u="none" strike="noStrike" kern="1200" cap="none" spc="0" normalizeH="0" baseline="0" noProof="0" dirty="0">
                <a:ln>
                  <a:noFill/>
                </a:ln>
                <a:solidFill>
                  <a:prstClr val="white"/>
                </a:solidFill>
                <a:effectLst/>
                <a:uLnTx/>
                <a:uFillTx/>
                <a:latin typeface="Helvetica Neue" panose="02000503000000020004" pitchFamily="2" charset="0"/>
                <a:ea typeface="+mn-ea"/>
                <a:cs typeface="+mn-cs"/>
              </a:rPr>
              <a:t>How do we prick hearts?</a:t>
            </a:r>
          </a:p>
        </p:txBody>
      </p:sp>
    </p:spTree>
    <p:extLst>
      <p:ext uri="{BB962C8B-B14F-4D97-AF65-F5344CB8AC3E}">
        <p14:creationId xmlns:p14="http://schemas.microsoft.com/office/powerpoint/2010/main" val="25987020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54387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789913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extBox 7"/>
          <p:cNvSpPr txBox="1"/>
          <p:nvPr/>
        </p:nvSpPr>
        <p:spPr>
          <a:xfrm>
            <a:off x="2051050" y="2376854"/>
            <a:ext cx="16415358" cy="6555641"/>
          </a:xfrm>
          <a:prstGeom prst="rect">
            <a:avLst/>
          </a:prstGeom>
          <a:noFill/>
          <a:effectLst>
            <a:outerShdw blurRad="50800" dist="50800" dir="5400000" algn="ctr" rotWithShape="0">
              <a:schemeClr val="tx1"/>
            </a:outerShdw>
          </a:effectLst>
        </p:spPr>
        <p:txBody>
          <a:bodyPr wrap="square" rtlCol="0">
            <a:spAutoFit/>
          </a:bodyPr>
          <a:lstStyle/>
          <a:p>
            <a:pPr marL="685800" marR="0" lvl="0" indent="-6858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6000" b="1" i="0" u="none" strike="noStrike" kern="1200" cap="none" spc="0" normalizeH="0" baseline="0" noProof="0" dirty="0">
                <a:ln>
                  <a:noFill/>
                </a:ln>
                <a:solidFill>
                  <a:prstClr val="white"/>
                </a:solidFill>
                <a:effectLst/>
                <a:uLnTx/>
                <a:uFillTx/>
                <a:latin typeface="Helvetica Neue" panose="02000503000000020004" pitchFamily="2" charset="0"/>
                <a:ea typeface="+mn-ea"/>
                <a:cs typeface="+mn-cs"/>
              </a:rPr>
              <a:t>Bake bread or cookies</a:t>
            </a:r>
          </a:p>
          <a:p>
            <a:pPr marL="685800" marR="0" lvl="0" indent="-6858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6000" b="1" i="0" u="none" strike="noStrike" kern="1200" cap="none" spc="0" normalizeH="0" baseline="0" noProof="0" dirty="0">
                <a:ln>
                  <a:noFill/>
                </a:ln>
                <a:solidFill>
                  <a:prstClr val="white"/>
                </a:solidFill>
                <a:effectLst/>
                <a:uLnTx/>
                <a:uFillTx/>
                <a:latin typeface="Helvetica Neue" panose="02000503000000020004" pitchFamily="2" charset="0"/>
                <a:ea typeface="+mn-ea"/>
                <a:cs typeface="+mn-cs"/>
              </a:rPr>
              <a:t>Visit the sick</a:t>
            </a:r>
          </a:p>
          <a:p>
            <a:pPr marL="685800" marR="0" lvl="0" indent="-6858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6000" b="1" i="0" u="none" strike="noStrike" kern="1200" cap="none" spc="0" normalizeH="0" baseline="0" noProof="0" dirty="0">
                <a:ln>
                  <a:noFill/>
                </a:ln>
                <a:solidFill>
                  <a:prstClr val="white"/>
                </a:solidFill>
                <a:effectLst/>
                <a:uLnTx/>
                <a:uFillTx/>
                <a:latin typeface="Helvetica Neue" panose="02000503000000020004" pitchFamily="2" charset="0"/>
                <a:ea typeface="+mn-ea"/>
                <a:cs typeface="+mn-cs"/>
              </a:rPr>
              <a:t>Invite a guest at church to your home</a:t>
            </a:r>
          </a:p>
          <a:p>
            <a:pPr marL="685800" marR="0" lvl="0" indent="-6858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6000" b="1" i="0" u="none" strike="noStrike" kern="1200" cap="none" spc="0" normalizeH="0" baseline="0" noProof="0" dirty="0">
                <a:ln>
                  <a:noFill/>
                </a:ln>
                <a:solidFill>
                  <a:prstClr val="white"/>
                </a:solidFill>
                <a:effectLst/>
                <a:uLnTx/>
                <a:uFillTx/>
                <a:latin typeface="Helvetica Neue" panose="02000503000000020004" pitchFamily="2" charset="0"/>
                <a:ea typeface="+mn-ea"/>
                <a:cs typeface="+mn-cs"/>
              </a:rPr>
              <a:t>Ask questions, which will reveal your genuine interest in the person</a:t>
            </a:r>
          </a:p>
          <a:p>
            <a:pPr marL="685800" marR="0" lvl="0" indent="-6858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6000" b="1" i="0" u="none" strike="noStrike" kern="1200" cap="none" spc="0" normalizeH="0" baseline="0" noProof="0" dirty="0">
                <a:ln>
                  <a:noFill/>
                </a:ln>
                <a:solidFill>
                  <a:prstClr val="white"/>
                </a:solidFill>
                <a:effectLst/>
                <a:uLnTx/>
                <a:uFillTx/>
                <a:latin typeface="Helvetica Neue" panose="02000503000000020004" pitchFamily="2" charset="0"/>
                <a:ea typeface="+mn-ea"/>
                <a:cs typeface="+mn-cs"/>
              </a:rPr>
              <a:t>Listen, listen, listen! (And then listen again)</a:t>
            </a:r>
          </a:p>
          <a:p>
            <a:pPr marL="685800" marR="0" lvl="0" indent="-6858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6000" b="1" i="0" u="none" strike="noStrike" kern="1200" cap="none" spc="0" normalizeH="0" baseline="0" noProof="0" dirty="0">
                <a:ln>
                  <a:noFill/>
                </a:ln>
                <a:solidFill>
                  <a:prstClr val="white"/>
                </a:solidFill>
                <a:effectLst/>
                <a:uLnTx/>
                <a:uFillTx/>
                <a:latin typeface="Helvetica Neue" panose="02000503000000020004" pitchFamily="2" charset="0"/>
                <a:ea typeface="+mn-ea"/>
                <a:cs typeface="+mn-cs"/>
              </a:rPr>
              <a:t>Share what God has done for you</a:t>
            </a:r>
          </a:p>
        </p:txBody>
      </p:sp>
    </p:spTree>
    <p:extLst>
      <p:ext uri="{BB962C8B-B14F-4D97-AF65-F5344CB8AC3E}">
        <p14:creationId xmlns:p14="http://schemas.microsoft.com/office/powerpoint/2010/main" val="411858404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extBox 7"/>
          <p:cNvSpPr txBox="1"/>
          <p:nvPr/>
        </p:nvSpPr>
        <p:spPr>
          <a:xfrm>
            <a:off x="5045545" y="1106309"/>
            <a:ext cx="2133600" cy="8586966"/>
          </a:xfrm>
          <a:prstGeom prst="rect">
            <a:avLst/>
          </a:prstGeom>
          <a:noFill/>
          <a:effectLst>
            <a:outerShdw blurRad="50800" dist="50800" dir="5400000" algn="ctr" rotWithShape="0">
              <a:schemeClr val="tx1"/>
            </a:out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800" b="1" i="0" u="none" strike="noStrike" kern="1200" cap="none" spc="0" normalizeH="0" baseline="0" noProof="0" dirty="0">
                <a:ln>
                  <a:noFill/>
                </a:ln>
                <a:solidFill>
                  <a:prstClr val="white"/>
                </a:solidFill>
                <a:effectLst/>
                <a:uLnTx/>
                <a:uFillTx/>
                <a:latin typeface="Helvetica Neue" panose="02000503000000020004" pitchFamily="2" charset="0"/>
                <a:ea typeface="+mn-ea"/>
                <a:cs typeface="+mn-cs"/>
              </a:rPr>
              <a:t>F</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800" b="1" i="0" u="none" strike="noStrike" kern="1200" cap="none" spc="0" normalizeH="0" baseline="0" noProof="0" dirty="0">
                <a:ln>
                  <a:noFill/>
                </a:ln>
                <a:solidFill>
                  <a:prstClr val="white"/>
                </a:solidFill>
                <a:effectLst/>
                <a:uLnTx/>
                <a:uFillTx/>
                <a:latin typeface="Helvetica Neue" panose="02000503000000020004" pitchFamily="2" charset="0"/>
                <a:ea typeface="+mn-ea"/>
                <a:cs typeface="+mn-cs"/>
              </a:rPr>
              <a:t>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800" b="1" i="0" u="none" strike="noStrike" kern="1200" cap="none" spc="0" normalizeH="0" baseline="0" noProof="0" dirty="0">
                <a:ln>
                  <a:noFill/>
                </a:ln>
                <a:solidFill>
                  <a:prstClr val="white"/>
                </a:solidFill>
                <a:effectLst/>
                <a:uLnTx/>
                <a:uFillTx/>
                <a:latin typeface="Helvetica Neue" panose="02000503000000020004" pitchFamily="2" charset="0"/>
                <a:ea typeface="+mn-ea"/>
                <a:cs typeface="+mn-cs"/>
              </a:rPr>
              <a:t>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800" b="1" i="0" u="none" strike="noStrike" kern="1200" cap="none" spc="0" normalizeH="0" baseline="0" noProof="0" dirty="0">
                <a:ln>
                  <a:noFill/>
                </a:ln>
                <a:solidFill>
                  <a:prstClr val="white"/>
                </a:solidFill>
                <a:effectLst/>
                <a:uLnTx/>
                <a:uFillTx/>
                <a:latin typeface="Helvetica Neue" panose="02000503000000020004" pitchFamily="2" charset="0"/>
                <a:ea typeface="+mn-ea"/>
                <a:cs typeface="+mn-cs"/>
              </a:rPr>
              <a:t>T</a:t>
            </a:r>
          </a:p>
        </p:txBody>
      </p:sp>
    </p:spTree>
    <p:extLst>
      <p:ext uri="{BB962C8B-B14F-4D97-AF65-F5344CB8AC3E}">
        <p14:creationId xmlns:p14="http://schemas.microsoft.com/office/powerpoint/2010/main" val="34679166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extBox 7"/>
          <p:cNvSpPr txBox="1"/>
          <p:nvPr/>
        </p:nvSpPr>
        <p:spPr>
          <a:xfrm>
            <a:off x="2127250" y="2301875"/>
            <a:ext cx="15773400" cy="3785652"/>
          </a:xfrm>
          <a:prstGeom prst="rect">
            <a:avLst/>
          </a:prstGeom>
          <a:noFill/>
          <a:effectLst>
            <a:outerShdw blurRad="50800" dist="50800" dir="5400000" algn="ctr" rotWithShape="0">
              <a:schemeClr val="tx1"/>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white"/>
                </a:solidFill>
                <a:effectLst/>
                <a:uLnTx/>
                <a:uFillTx/>
                <a:latin typeface="Helvetica Neue" panose="02000503000000020004" pitchFamily="2" charset="0"/>
                <a:ea typeface="+mn-ea"/>
                <a:cs typeface="+mn-cs"/>
              </a:rPr>
              <a:t>“I am coming quickly; hold fast what you have, so that no one will take your crown.”</a:t>
            </a:r>
          </a:p>
        </p:txBody>
      </p:sp>
      <p:sp>
        <p:nvSpPr>
          <p:cNvPr id="9" name="TextBox 8"/>
          <p:cNvSpPr txBox="1"/>
          <p:nvPr/>
        </p:nvSpPr>
        <p:spPr>
          <a:xfrm>
            <a:off x="5819775" y="7827253"/>
            <a:ext cx="8388350" cy="923330"/>
          </a:xfrm>
          <a:prstGeom prst="rect">
            <a:avLst/>
          </a:prstGeom>
          <a:noFill/>
          <a:effectLst>
            <a:outerShdw blurRad="50800" dist="50800" dir="5400000" algn="ctr" rotWithShape="0">
              <a:schemeClr val="tx1"/>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1" u="none" strike="noStrike" kern="1200" cap="none" spc="0" normalizeH="0" baseline="0" noProof="0" dirty="0">
                <a:ln>
                  <a:noFill/>
                </a:ln>
                <a:solidFill>
                  <a:srgbClr val="FFC000"/>
                </a:solidFill>
                <a:effectLst/>
                <a:uLnTx/>
                <a:uFillTx/>
                <a:latin typeface="Helvetica Neue" panose="02000503000000020004" pitchFamily="2" charset="0"/>
                <a:ea typeface="+mn-ea"/>
                <a:cs typeface="+mn-cs"/>
              </a:rPr>
              <a:t>Revelation 3:11</a:t>
            </a:r>
          </a:p>
        </p:txBody>
      </p:sp>
    </p:spTree>
    <p:extLst>
      <p:ext uri="{BB962C8B-B14F-4D97-AF65-F5344CB8AC3E}">
        <p14:creationId xmlns:p14="http://schemas.microsoft.com/office/powerpoint/2010/main" val="234369887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extBox 7"/>
          <p:cNvSpPr txBox="1"/>
          <p:nvPr/>
        </p:nvSpPr>
        <p:spPr>
          <a:xfrm>
            <a:off x="5045545" y="1106309"/>
            <a:ext cx="2133600" cy="8586966"/>
          </a:xfrm>
          <a:prstGeom prst="rect">
            <a:avLst/>
          </a:prstGeom>
          <a:noFill/>
          <a:effectLst>
            <a:outerShdw blurRad="50800" dist="50800" dir="5400000" algn="ctr" rotWithShape="0">
              <a:schemeClr val="tx1"/>
            </a:out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800" b="1" i="0" u="none" strike="noStrike" kern="1200" cap="none" spc="0" normalizeH="0" baseline="0" noProof="0" dirty="0">
                <a:ln>
                  <a:noFill/>
                </a:ln>
                <a:solidFill>
                  <a:prstClr val="white"/>
                </a:solidFill>
                <a:effectLst/>
                <a:uLnTx/>
                <a:uFillTx/>
                <a:latin typeface="Helvetica Neue" panose="02000503000000020004" pitchFamily="2" charset="0"/>
                <a:ea typeface="+mn-ea"/>
                <a:cs typeface="+mn-cs"/>
              </a:rPr>
              <a:t>F</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800" b="1" i="0" u="none" strike="noStrike" kern="1200" cap="none" spc="0" normalizeH="0" baseline="0" noProof="0" dirty="0">
                <a:ln>
                  <a:noFill/>
                </a:ln>
                <a:solidFill>
                  <a:prstClr val="white"/>
                </a:solidFill>
                <a:effectLst/>
                <a:uLnTx/>
                <a:uFillTx/>
                <a:latin typeface="Helvetica Neue" panose="02000503000000020004" pitchFamily="2" charset="0"/>
                <a:ea typeface="+mn-ea"/>
                <a:cs typeface="+mn-cs"/>
              </a:rPr>
              <a:t>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800" b="1" i="0" u="none" strike="noStrike" kern="1200" cap="none" spc="0" normalizeH="0" baseline="0" noProof="0" dirty="0">
                <a:ln>
                  <a:noFill/>
                </a:ln>
                <a:solidFill>
                  <a:prstClr val="white"/>
                </a:solidFill>
                <a:effectLst/>
                <a:uLnTx/>
                <a:uFillTx/>
                <a:latin typeface="Helvetica Neue" panose="02000503000000020004" pitchFamily="2" charset="0"/>
                <a:ea typeface="+mn-ea"/>
                <a:cs typeface="+mn-cs"/>
              </a:rPr>
              <a:t>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800" b="1" i="0" u="none" strike="noStrike" kern="1200" cap="none" spc="0" normalizeH="0" baseline="0" noProof="0" dirty="0">
                <a:ln>
                  <a:noFill/>
                </a:ln>
                <a:solidFill>
                  <a:prstClr val="white"/>
                </a:solidFill>
                <a:effectLst/>
                <a:uLnTx/>
                <a:uFillTx/>
                <a:latin typeface="Helvetica Neue" panose="02000503000000020004" pitchFamily="2" charset="0"/>
                <a:ea typeface="+mn-ea"/>
                <a:cs typeface="+mn-cs"/>
              </a:rPr>
              <a:t>T</a:t>
            </a:r>
          </a:p>
        </p:txBody>
      </p:sp>
      <p:sp>
        <p:nvSpPr>
          <p:cNvPr id="3" name="TextBox 2">
            <a:extLst>
              <a:ext uri="{FF2B5EF4-FFF2-40B4-BE49-F238E27FC236}">
                <a16:creationId xmlns:a16="http://schemas.microsoft.com/office/drawing/2014/main" id="{3DDF72B6-F2A3-4C46-B8D7-EB461C88F0D0}"/>
              </a:ext>
            </a:extLst>
          </p:cNvPr>
          <p:cNvSpPr txBox="1"/>
          <p:nvPr/>
        </p:nvSpPr>
        <p:spPr>
          <a:xfrm>
            <a:off x="6112345" y="1106309"/>
            <a:ext cx="8511705" cy="2215991"/>
          </a:xfrm>
          <a:prstGeom prst="rect">
            <a:avLst/>
          </a:prstGeom>
          <a:noFill/>
          <a:effectLst>
            <a:outerShdw blurRad="50800" dist="50800" dir="5400000" algn="ctr" rotWithShape="0">
              <a:schemeClr val="tx1"/>
            </a:out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800" b="1" i="0" u="none" strike="noStrike" kern="1200" cap="none" spc="0" normalizeH="0" baseline="0" noProof="0" dirty="0" err="1">
                <a:ln>
                  <a:noFill/>
                </a:ln>
                <a:solidFill>
                  <a:prstClr val="white"/>
                </a:solidFill>
                <a:effectLst/>
                <a:uLnTx/>
                <a:uFillTx/>
                <a:latin typeface="Helvetica Neue" panose="02000503000000020004" pitchFamily="2" charset="0"/>
                <a:ea typeface="+mn-ea"/>
                <a:cs typeface="+mn-cs"/>
              </a:rPr>
              <a:t>amily</a:t>
            </a:r>
            <a:endParaRPr kumimoji="0" lang="en-US" sz="13800" b="1" i="0" u="none" strike="noStrike" kern="1200" cap="none" spc="0" normalizeH="0" baseline="0" noProof="0" dirty="0">
              <a:ln>
                <a:noFill/>
              </a:ln>
              <a:solidFill>
                <a:prstClr val="white"/>
              </a:solidFill>
              <a:effectLst/>
              <a:uLnTx/>
              <a:uFillTx/>
              <a:latin typeface="Helvetica Neue" panose="02000503000000020004" pitchFamily="2" charset="0"/>
              <a:ea typeface="+mn-ea"/>
              <a:cs typeface="+mn-cs"/>
            </a:endParaRPr>
          </a:p>
        </p:txBody>
      </p:sp>
    </p:spTree>
    <p:extLst>
      <p:ext uri="{BB962C8B-B14F-4D97-AF65-F5344CB8AC3E}">
        <p14:creationId xmlns:p14="http://schemas.microsoft.com/office/powerpoint/2010/main" val="194074911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extBox 7"/>
          <p:cNvSpPr txBox="1"/>
          <p:nvPr/>
        </p:nvSpPr>
        <p:spPr>
          <a:xfrm>
            <a:off x="5045545" y="1172984"/>
            <a:ext cx="2133600" cy="8586966"/>
          </a:xfrm>
          <a:prstGeom prst="rect">
            <a:avLst/>
          </a:prstGeom>
          <a:noFill/>
          <a:effectLst>
            <a:outerShdw blurRad="50800" dist="50800" dir="5400000" algn="ctr" rotWithShape="0">
              <a:schemeClr val="tx1"/>
            </a:out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800" b="1" i="0" u="none" strike="noStrike" kern="1200" cap="none" spc="0" normalizeH="0" baseline="0" noProof="0" dirty="0">
                <a:ln>
                  <a:noFill/>
                </a:ln>
                <a:solidFill>
                  <a:prstClr val="white"/>
                </a:solidFill>
                <a:effectLst/>
                <a:uLnTx/>
                <a:uFillTx/>
                <a:latin typeface="Helvetica Neue" panose="02000503000000020004" pitchFamily="2" charset="0"/>
                <a:ea typeface="+mn-ea"/>
                <a:cs typeface="+mn-cs"/>
              </a:rPr>
              <a:t>F</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800" b="1" i="0" u="none" strike="noStrike" kern="1200" cap="none" spc="0" normalizeH="0" baseline="0" noProof="0" dirty="0">
                <a:ln>
                  <a:noFill/>
                </a:ln>
                <a:solidFill>
                  <a:prstClr val="white"/>
                </a:solidFill>
                <a:effectLst/>
                <a:uLnTx/>
                <a:uFillTx/>
                <a:latin typeface="Helvetica Neue" panose="02000503000000020004" pitchFamily="2" charset="0"/>
                <a:ea typeface="+mn-ea"/>
                <a:cs typeface="+mn-cs"/>
              </a:rPr>
              <a:t>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800" b="1" i="0" u="none" strike="noStrike" kern="1200" cap="none" spc="0" normalizeH="0" baseline="0" noProof="0" dirty="0">
                <a:ln>
                  <a:noFill/>
                </a:ln>
                <a:solidFill>
                  <a:prstClr val="white"/>
                </a:solidFill>
                <a:effectLst/>
                <a:uLnTx/>
                <a:uFillTx/>
                <a:latin typeface="Helvetica Neue" panose="02000503000000020004" pitchFamily="2" charset="0"/>
                <a:ea typeface="+mn-ea"/>
                <a:cs typeface="+mn-cs"/>
              </a:rPr>
              <a:t>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800" b="1" i="0" u="none" strike="noStrike" kern="1200" cap="none" spc="0" normalizeH="0" baseline="0" noProof="0" dirty="0">
                <a:ln>
                  <a:noFill/>
                </a:ln>
                <a:solidFill>
                  <a:prstClr val="white"/>
                </a:solidFill>
                <a:effectLst/>
                <a:uLnTx/>
                <a:uFillTx/>
                <a:latin typeface="Helvetica Neue" panose="02000503000000020004" pitchFamily="2" charset="0"/>
                <a:ea typeface="+mn-ea"/>
                <a:cs typeface="+mn-cs"/>
              </a:rPr>
              <a:t>T</a:t>
            </a:r>
          </a:p>
        </p:txBody>
      </p:sp>
      <p:sp>
        <p:nvSpPr>
          <p:cNvPr id="3" name="TextBox 2">
            <a:extLst>
              <a:ext uri="{FF2B5EF4-FFF2-40B4-BE49-F238E27FC236}">
                <a16:creationId xmlns:a16="http://schemas.microsoft.com/office/drawing/2014/main" id="{3DDF72B6-F2A3-4C46-B8D7-EB461C88F0D0}"/>
              </a:ext>
            </a:extLst>
          </p:cNvPr>
          <p:cNvSpPr txBox="1"/>
          <p:nvPr/>
        </p:nvSpPr>
        <p:spPr>
          <a:xfrm>
            <a:off x="6112345" y="1172984"/>
            <a:ext cx="8511705" cy="2215991"/>
          </a:xfrm>
          <a:prstGeom prst="rect">
            <a:avLst/>
          </a:prstGeom>
          <a:noFill/>
          <a:effectLst>
            <a:outerShdw blurRad="50800" dist="50800" dir="5400000" algn="ctr" rotWithShape="0">
              <a:schemeClr val="tx1"/>
            </a:out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800" b="1" i="0" u="none" strike="noStrike" kern="1200" cap="none" spc="0" normalizeH="0" baseline="0" noProof="0" dirty="0" err="1">
                <a:ln>
                  <a:noFill/>
                </a:ln>
                <a:solidFill>
                  <a:prstClr val="white"/>
                </a:solidFill>
                <a:effectLst/>
                <a:uLnTx/>
                <a:uFillTx/>
                <a:latin typeface="Helvetica Neue" panose="02000503000000020004" pitchFamily="2" charset="0"/>
                <a:ea typeface="+mn-ea"/>
                <a:cs typeface="+mn-cs"/>
              </a:rPr>
              <a:t>amily</a:t>
            </a:r>
            <a:endParaRPr kumimoji="0" lang="en-US" sz="13800" b="1" i="0" u="none" strike="noStrike" kern="1200" cap="none" spc="0" normalizeH="0" baseline="0" noProof="0" dirty="0">
              <a:ln>
                <a:noFill/>
              </a:ln>
              <a:solidFill>
                <a:prstClr val="white"/>
              </a:solidFill>
              <a:effectLst/>
              <a:uLnTx/>
              <a:uFillTx/>
              <a:latin typeface="Helvetica Neue" panose="02000503000000020004" pitchFamily="2" charset="0"/>
              <a:ea typeface="+mn-ea"/>
              <a:cs typeface="+mn-cs"/>
            </a:endParaRPr>
          </a:p>
        </p:txBody>
      </p:sp>
      <p:sp>
        <p:nvSpPr>
          <p:cNvPr id="4" name="TextBox 3">
            <a:extLst>
              <a:ext uri="{FF2B5EF4-FFF2-40B4-BE49-F238E27FC236}">
                <a16:creationId xmlns:a16="http://schemas.microsoft.com/office/drawing/2014/main" id="{5DA4CB56-618D-B04A-8E0B-E31411CB2DC0}"/>
              </a:ext>
            </a:extLst>
          </p:cNvPr>
          <p:cNvSpPr txBox="1"/>
          <p:nvPr/>
        </p:nvSpPr>
        <p:spPr>
          <a:xfrm>
            <a:off x="6417145" y="3254703"/>
            <a:ext cx="8511705" cy="2215991"/>
          </a:xfrm>
          <a:prstGeom prst="rect">
            <a:avLst/>
          </a:prstGeom>
          <a:noFill/>
          <a:effectLst>
            <a:outerShdw blurRad="50800" dist="50800" dir="5400000" algn="ctr" rotWithShape="0">
              <a:schemeClr val="tx1"/>
            </a:out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800" b="1" i="0" u="none" strike="noStrike" kern="1200" cap="none" spc="0" normalizeH="0" baseline="0" noProof="0" dirty="0" err="1">
                <a:ln>
                  <a:noFill/>
                </a:ln>
                <a:solidFill>
                  <a:prstClr val="white"/>
                </a:solidFill>
                <a:effectLst/>
                <a:uLnTx/>
                <a:uFillTx/>
                <a:latin typeface="Helvetica Neue" panose="02000503000000020004" pitchFamily="2" charset="0"/>
                <a:ea typeface="+mn-ea"/>
                <a:cs typeface="+mn-cs"/>
              </a:rPr>
              <a:t>ccupation</a:t>
            </a:r>
            <a:endParaRPr kumimoji="0" lang="en-US" sz="13800" b="1" i="0" u="none" strike="noStrike" kern="1200" cap="none" spc="0" normalizeH="0" baseline="0" noProof="0" dirty="0">
              <a:ln>
                <a:noFill/>
              </a:ln>
              <a:solidFill>
                <a:prstClr val="white"/>
              </a:solidFill>
              <a:effectLst/>
              <a:uLnTx/>
              <a:uFillTx/>
              <a:latin typeface="Helvetica Neue" panose="02000503000000020004" pitchFamily="2" charset="0"/>
              <a:ea typeface="+mn-ea"/>
              <a:cs typeface="+mn-cs"/>
            </a:endParaRPr>
          </a:p>
        </p:txBody>
      </p:sp>
    </p:spTree>
    <p:extLst>
      <p:ext uri="{BB962C8B-B14F-4D97-AF65-F5344CB8AC3E}">
        <p14:creationId xmlns:p14="http://schemas.microsoft.com/office/powerpoint/2010/main" val="408647088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extBox 7"/>
          <p:cNvSpPr txBox="1"/>
          <p:nvPr/>
        </p:nvSpPr>
        <p:spPr>
          <a:xfrm>
            <a:off x="5045545" y="1311275"/>
            <a:ext cx="2133600" cy="8586966"/>
          </a:xfrm>
          <a:prstGeom prst="rect">
            <a:avLst/>
          </a:prstGeom>
          <a:noFill/>
          <a:effectLst>
            <a:outerShdw blurRad="50800" dist="50800" dir="5400000" algn="ctr" rotWithShape="0">
              <a:schemeClr val="tx1"/>
            </a:out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800" b="1" i="0" u="none" strike="noStrike" kern="1200" cap="none" spc="0" normalizeH="0" baseline="0" noProof="0" dirty="0">
                <a:ln>
                  <a:noFill/>
                </a:ln>
                <a:solidFill>
                  <a:prstClr val="white"/>
                </a:solidFill>
                <a:effectLst/>
                <a:uLnTx/>
                <a:uFillTx/>
                <a:latin typeface="Helvetica Neue" panose="02000503000000020004" pitchFamily="2" charset="0"/>
                <a:ea typeface="+mn-ea"/>
                <a:cs typeface="+mn-cs"/>
              </a:rPr>
              <a:t>F</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800" b="1" i="0" u="none" strike="noStrike" kern="1200" cap="none" spc="0" normalizeH="0" baseline="0" noProof="0" dirty="0">
                <a:ln>
                  <a:noFill/>
                </a:ln>
                <a:solidFill>
                  <a:prstClr val="white"/>
                </a:solidFill>
                <a:effectLst/>
                <a:uLnTx/>
                <a:uFillTx/>
                <a:latin typeface="Helvetica Neue" panose="02000503000000020004" pitchFamily="2" charset="0"/>
                <a:ea typeface="+mn-ea"/>
                <a:cs typeface="+mn-cs"/>
              </a:rPr>
              <a:t>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800" b="1" i="0" u="none" strike="noStrike" kern="1200" cap="none" spc="0" normalizeH="0" baseline="0" noProof="0" dirty="0">
                <a:ln>
                  <a:noFill/>
                </a:ln>
                <a:solidFill>
                  <a:prstClr val="white"/>
                </a:solidFill>
                <a:effectLst/>
                <a:uLnTx/>
                <a:uFillTx/>
                <a:latin typeface="Helvetica Neue" panose="02000503000000020004" pitchFamily="2" charset="0"/>
                <a:ea typeface="+mn-ea"/>
                <a:cs typeface="+mn-cs"/>
              </a:rPr>
              <a:t>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800" b="1" i="0" u="none" strike="noStrike" kern="1200" cap="none" spc="0" normalizeH="0" baseline="0" noProof="0" dirty="0">
                <a:ln>
                  <a:noFill/>
                </a:ln>
                <a:solidFill>
                  <a:prstClr val="white"/>
                </a:solidFill>
                <a:effectLst/>
                <a:uLnTx/>
                <a:uFillTx/>
                <a:latin typeface="Helvetica Neue" panose="02000503000000020004" pitchFamily="2" charset="0"/>
                <a:ea typeface="+mn-ea"/>
                <a:cs typeface="+mn-cs"/>
              </a:rPr>
              <a:t>T</a:t>
            </a:r>
          </a:p>
        </p:txBody>
      </p:sp>
      <p:sp>
        <p:nvSpPr>
          <p:cNvPr id="3" name="TextBox 2">
            <a:extLst>
              <a:ext uri="{FF2B5EF4-FFF2-40B4-BE49-F238E27FC236}">
                <a16:creationId xmlns:a16="http://schemas.microsoft.com/office/drawing/2014/main" id="{3DDF72B6-F2A3-4C46-B8D7-EB461C88F0D0}"/>
              </a:ext>
            </a:extLst>
          </p:cNvPr>
          <p:cNvSpPr txBox="1"/>
          <p:nvPr/>
        </p:nvSpPr>
        <p:spPr>
          <a:xfrm>
            <a:off x="6112345" y="1311275"/>
            <a:ext cx="8511705" cy="2215991"/>
          </a:xfrm>
          <a:prstGeom prst="rect">
            <a:avLst/>
          </a:prstGeom>
          <a:noFill/>
          <a:effectLst>
            <a:outerShdw blurRad="50800" dist="50800" dir="5400000" algn="ctr" rotWithShape="0">
              <a:schemeClr val="tx1"/>
            </a:out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800" b="1" i="0" u="none" strike="noStrike" kern="1200" cap="none" spc="0" normalizeH="0" baseline="0" noProof="0" dirty="0" err="1">
                <a:ln>
                  <a:noFill/>
                </a:ln>
                <a:solidFill>
                  <a:prstClr val="white"/>
                </a:solidFill>
                <a:effectLst/>
                <a:uLnTx/>
                <a:uFillTx/>
                <a:latin typeface="Helvetica Neue" panose="02000503000000020004" pitchFamily="2" charset="0"/>
                <a:ea typeface="+mn-ea"/>
                <a:cs typeface="+mn-cs"/>
              </a:rPr>
              <a:t>amily</a:t>
            </a:r>
            <a:endParaRPr kumimoji="0" lang="en-US" sz="13800" b="1" i="0" u="none" strike="noStrike" kern="1200" cap="none" spc="0" normalizeH="0" baseline="0" noProof="0" dirty="0">
              <a:ln>
                <a:noFill/>
              </a:ln>
              <a:solidFill>
                <a:prstClr val="white"/>
              </a:solidFill>
              <a:effectLst/>
              <a:uLnTx/>
              <a:uFillTx/>
              <a:latin typeface="Helvetica Neue" panose="02000503000000020004" pitchFamily="2" charset="0"/>
              <a:ea typeface="+mn-ea"/>
              <a:cs typeface="+mn-cs"/>
            </a:endParaRPr>
          </a:p>
        </p:txBody>
      </p:sp>
      <p:sp>
        <p:nvSpPr>
          <p:cNvPr id="4" name="TextBox 3">
            <a:extLst>
              <a:ext uri="{FF2B5EF4-FFF2-40B4-BE49-F238E27FC236}">
                <a16:creationId xmlns:a16="http://schemas.microsoft.com/office/drawing/2014/main" id="{5DA4CB56-618D-B04A-8E0B-E31411CB2DC0}"/>
              </a:ext>
            </a:extLst>
          </p:cNvPr>
          <p:cNvSpPr txBox="1"/>
          <p:nvPr/>
        </p:nvSpPr>
        <p:spPr>
          <a:xfrm>
            <a:off x="6417145" y="3392994"/>
            <a:ext cx="8511705" cy="2215991"/>
          </a:xfrm>
          <a:prstGeom prst="rect">
            <a:avLst/>
          </a:prstGeom>
          <a:noFill/>
          <a:effectLst>
            <a:outerShdw blurRad="50800" dist="50800" dir="5400000" algn="ctr" rotWithShape="0">
              <a:schemeClr val="tx1"/>
            </a:out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800" b="1" i="0" u="none" strike="noStrike" kern="1200" cap="none" spc="0" normalizeH="0" baseline="0" noProof="0" dirty="0" err="1">
                <a:ln>
                  <a:noFill/>
                </a:ln>
                <a:solidFill>
                  <a:prstClr val="white"/>
                </a:solidFill>
                <a:effectLst/>
                <a:uLnTx/>
                <a:uFillTx/>
                <a:latin typeface="Helvetica Neue" panose="02000503000000020004" pitchFamily="2" charset="0"/>
                <a:ea typeface="+mn-ea"/>
                <a:cs typeface="+mn-cs"/>
              </a:rPr>
              <a:t>ccupation</a:t>
            </a:r>
            <a:endParaRPr kumimoji="0" lang="en-US" sz="13800" b="1" i="0" u="none" strike="noStrike" kern="1200" cap="none" spc="0" normalizeH="0" baseline="0" noProof="0" dirty="0">
              <a:ln>
                <a:noFill/>
              </a:ln>
              <a:solidFill>
                <a:prstClr val="white"/>
              </a:solidFill>
              <a:effectLst/>
              <a:uLnTx/>
              <a:uFillTx/>
              <a:latin typeface="Helvetica Neue" panose="02000503000000020004" pitchFamily="2" charset="0"/>
              <a:ea typeface="+mn-ea"/>
              <a:cs typeface="+mn-cs"/>
            </a:endParaRPr>
          </a:p>
        </p:txBody>
      </p:sp>
      <p:sp>
        <p:nvSpPr>
          <p:cNvPr id="5" name="TextBox 4">
            <a:extLst>
              <a:ext uri="{FF2B5EF4-FFF2-40B4-BE49-F238E27FC236}">
                <a16:creationId xmlns:a16="http://schemas.microsoft.com/office/drawing/2014/main" id="{331052FB-07B8-7E42-98AE-2565D7B7E70C}"/>
              </a:ext>
            </a:extLst>
          </p:cNvPr>
          <p:cNvSpPr txBox="1"/>
          <p:nvPr/>
        </p:nvSpPr>
        <p:spPr>
          <a:xfrm>
            <a:off x="6417145" y="5572284"/>
            <a:ext cx="8511705" cy="2215991"/>
          </a:xfrm>
          <a:prstGeom prst="rect">
            <a:avLst/>
          </a:prstGeom>
          <a:noFill/>
          <a:effectLst>
            <a:outerShdw blurRad="50800" dist="50800" dir="5400000" algn="ctr" rotWithShape="0">
              <a:schemeClr val="tx1"/>
            </a:out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800" b="1" i="0" u="none" strike="noStrike" kern="1200" cap="none" spc="0" normalizeH="0" baseline="0" noProof="0" dirty="0" err="1">
                <a:ln>
                  <a:noFill/>
                </a:ln>
                <a:solidFill>
                  <a:prstClr val="white"/>
                </a:solidFill>
                <a:effectLst/>
                <a:uLnTx/>
                <a:uFillTx/>
                <a:latin typeface="Helvetica Neue" panose="02000503000000020004" pitchFamily="2" charset="0"/>
                <a:ea typeface="+mn-ea"/>
                <a:cs typeface="+mn-cs"/>
              </a:rPr>
              <a:t>eligion</a:t>
            </a:r>
            <a:endParaRPr kumimoji="0" lang="en-US" sz="13800" b="1" i="0" u="none" strike="noStrike" kern="1200" cap="none" spc="0" normalizeH="0" baseline="0" noProof="0" dirty="0">
              <a:ln>
                <a:noFill/>
              </a:ln>
              <a:solidFill>
                <a:prstClr val="white"/>
              </a:solidFill>
              <a:effectLst/>
              <a:uLnTx/>
              <a:uFillTx/>
              <a:latin typeface="Helvetica Neue" panose="02000503000000020004" pitchFamily="2" charset="0"/>
              <a:ea typeface="+mn-ea"/>
              <a:cs typeface="+mn-cs"/>
            </a:endParaRPr>
          </a:p>
        </p:txBody>
      </p:sp>
    </p:spTree>
    <p:extLst>
      <p:ext uri="{BB962C8B-B14F-4D97-AF65-F5344CB8AC3E}">
        <p14:creationId xmlns:p14="http://schemas.microsoft.com/office/powerpoint/2010/main" val="226122852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extBox 7"/>
          <p:cNvSpPr txBox="1"/>
          <p:nvPr/>
        </p:nvSpPr>
        <p:spPr>
          <a:xfrm>
            <a:off x="5045545" y="1258709"/>
            <a:ext cx="2133600" cy="8586966"/>
          </a:xfrm>
          <a:prstGeom prst="rect">
            <a:avLst/>
          </a:prstGeom>
          <a:noFill/>
          <a:effectLst>
            <a:outerShdw blurRad="50800" dist="50800" dir="5400000" algn="ctr" rotWithShape="0">
              <a:schemeClr val="tx1"/>
            </a:out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800" b="1" i="0" u="none" strike="noStrike" kern="1200" cap="none" spc="0" normalizeH="0" baseline="0" noProof="0" dirty="0">
                <a:ln>
                  <a:noFill/>
                </a:ln>
                <a:solidFill>
                  <a:prstClr val="white"/>
                </a:solidFill>
                <a:effectLst/>
                <a:uLnTx/>
                <a:uFillTx/>
                <a:latin typeface="Helvetica Neue" panose="02000503000000020004" pitchFamily="2" charset="0"/>
                <a:ea typeface="+mn-ea"/>
                <a:cs typeface="+mn-cs"/>
              </a:rPr>
              <a:t>F</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800" b="1" i="0" u="none" strike="noStrike" kern="1200" cap="none" spc="0" normalizeH="0" baseline="0" noProof="0" dirty="0">
                <a:ln>
                  <a:noFill/>
                </a:ln>
                <a:solidFill>
                  <a:prstClr val="white"/>
                </a:solidFill>
                <a:effectLst/>
                <a:uLnTx/>
                <a:uFillTx/>
                <a:latin typeface="Helvetica Neue" panose="02000503000000020004" pitchFamily="2" charset="0"/>
                <a:ea typeface="+mn-ea"/>
                <a:cs typeface="+mn-cs"/>
              </a:rPr>
              <a:t>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800" b="1" i="0" u="none" strike="noStrike" kern="1200" cap="none" spc="0" normalizeH="0" baseline="0" noProof="0" dirty="0">
                <a:ln>
                  <a:noFill/>
                </a:ln>
                <a:solidFill>
                  <a:prstClr val="white"/>
                </a:solidFill>
                <a:effectLst/>
                <a:uLnTx/>
                <a:uFillTx/>
                <a:latin typeface="Helvetica Neue" panose="02000503000000020004" pitchFamily="2" charset="0"/>
                <a:ea typeface="+mn-ea"/>
                <a:cs typeface="+mn-cs"/>
              </a:rPr>
              <a:t>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800" b="1" i="0" u="none" strike="noStrike" kern="1200" cap="none" spc="0" normalizeH="0" baseline="0" noProof="0" dirty="0">
                <a:ln>
                  <a:noFill/>
                </a:ln>
                <a:solidFill>
                  <a:prstClr val="white"/>
                </a:solidFill>
                <a:effectLst/>
                <a:uLnTx/>
                <a:uFillTx/>
                <a:latin typeface="Helvetica Neue" panose="02000503000000020004" pitchFamily="2" charset="0"/>
                <a:ea typeface="+mn-ea"/>
                <a:cs typeface="+mn-cs"/>
              </a:rPr>
              <a:t>T</a:t>
            </a:r>
          </a:p>
        </p:txBody>
      </p:sp>
      <p:sp>
        <p:nvSpPr>
          <p:cNvPr id="3" name="TextBox 2">
            <a:extLst>
              <a:ext uri="{FF2B5EF4-FFF2-40B4-BE49-F238E27FC236}">
                <a16:creationId xmlns:a16="http://schemas.microsoft.com/office/drawing/2014/main" id="{3DDF72B6-F2A3-4C46-B8D7-EB461C88F0D0}"/>
              </a:ext>
            </a:extLst>
          </p:cNvPr>
          <p:cNvSpPr txBox="1"/>
          <p:nvPr/>
        </p:nvSpPr>
        <p:spPr>
          <a:xfrm>
            <a:off x="6112345" y="1258709"/>
            <a:ext cx="8511705" cy="2215991"/>
          </a:xfrm>
          <a:prstGeom prst="rect">
            <a:avLst/>
          </a:prstGeom>
          <a:noFill/>
          <a:effectLst>
            <a:outerShdw blurRad="50800" dist="50800" dir="5400000" algn="ctr" rotWithShape="0">
              <a:schemeClr val="tx1"/>
            </a:out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800" b="1" i="0" u="none" strike="noStrike" kern="1200" cap="none" spc="0" normalizeH="0" baseline="0" noProof="0" dirty="0" err="1">
                <a:ln>
                  <a:noFill/>
                </a:ln>
                <a:solidFill>
                  <a:prstClr val="white"/>
                </a:solidFill>
                <a:effectLst/>
                <a:uLnTx/>
                <a:uFillTx/>
                <a:latin typeface="Helvetica Neue" panose="02000503000000020004" pitchFamily="2" charset="0"/>
                <a:ea typeface="+mn-ea"/>
                <a:cs typeface="+mn-cs"/>
              </a:rPr>
              <a:t>amily</a:t>
            </a:r>
            <a:endParaRPr kumimoji="0" lang="en-US" sz="13800" b="1" i="0" u="none" strike="noStrike" kern="1200" cap="none" spc="0" normalizeH="0" baseline="0" noProof="0" dirty="0">
              <a:ln>
                <a:noFill/>
              </a:ln>
              <a:solidFill>
                <a:prstClr val="white"/>
              </a:solidFill>
              <a:effectLst/>
              <a:uLnTx/>
              <a:uFillTx/>
              <a:latin typeface="Helvetica Neue" panose="02000503000000020004" pitchFamily="2" charset="0"/>
              <a:ea typeface="+mn-ea"/>
              <a:cs typeface="+mn-cs"/>
            </a:endParaRPr>
          </a:p>
        </p:txBody>
      </p:sp>
      <p:sp>
        <p:nvSpPr>
          <p:cNvPr id="4" name="TextBox 3">
            <a:extLst>
              <a:ext uri="{FF2B5EF4-FFF2-40B4-BE49-F238E27FC236}">
                <a16:creationId xmlns:a16="http://schemas.microsoft.com/office/drawing/2014/main" id="{5DA4CB56-618D-B04A-8E0B-E31411CB2DC0}"/>
              </a:ext>
            </a:extLst>
          </p:cNvPr>
          <p:cNvSpPr txBox="1"/>
          <p:nvPr/>
        </p:nvSpPr>
        <p:spPr>
          <a:xfrm>
            <a:off x="6417145" y="3340428"/>
            <a:ext cx="8511705" cy="2215991"/>
          </a:xfrm>
          <a:prstGeom prst="rect">
            <a:avLst/>
          </a:prstGeom>
          <a:noFill/>
          <a:effectLst>
            <a:outerShdw blurRad="50800" dist="50800" dir="5400000" algn="ctr" rotWithShape="0">
              <a:schemeClr val="tx1"/>
            </a:out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800" b="1" i="0" u="none" strike="noStrike" kern="1200" cap="none" spc="0" normalizeH="0" baseline="0" noProof="0" dirty="0" err="1">
                <a:ln>
                  <a:noFill/>
                </a:ln>
                <a:solidFill>
                  <a:prstClr val="white"/>
                </a:solidFill>
                <a:effectLst/>
                <a:uLnTx/>
                <a:uFillTx/>
                <a:latin typeface="Helvetica Neue" panose="02000503000000020004" pitchFamily="2" charset="0"/>
                <a:ea typeface="+mn-ea"/>
                <a:cs typeface="+mn-cs"/>
              </a:rPr>
              <a:t>ccupation</a:t>
            </a:r>
            <a:endParaRPr kumimoji="0" lang="en-US" sz="13800" b="1" i="0" u="none" strike="noStrike" kern="1200" cap="none" spc="0" normalizeH="0" baseline="0" noProof="0" dirty="0">
              <a:ln>
                <a:noFill/>
              </a:ln>
              <a:solidFill>
                <a:prstClr val="white"/>
              </a:solidFill>
              <a:effectLst/>
              <a:uLnTx/>
              <a:uFillTx/>
              <a:latin typeface="Helvetica Neue" panose="02000503000000020004" pitchFamily="2" charset="0"/>
              <a:ea typeface="+mn-ea"/>
              <a:cs typeface="+mn-cs"/>
            </a:endParaRPr>
          </a:p>
        </p:txBody>
      </p:sp>
      <p:sp>
        <p:nvSpPr>
          <p:cNvPr id="5" name="TextBox 4">
            <a:extLst>
              <a:ext uri="{FF2B5EF4-FFF2-40B4-BE49-F238E27FC236}">
                <a16:creationId xmlns:a16="http://schemas.microsoft.com/office/drawing/2014/main" id="{331052FB-07B8-7E42-98AE-2565D7B7E70C}"/>
              </a:ext>
            </a:extLst>
          </p:cNvPr>
          <p:cNvSpPr txBox="1"/>
          <p:nvPr/>
        </p:nvSpPr>
        <p:spPr>
          <a:xfrm>
            <a:off x="6417145" y="5519718"/>
            <a:ext cx="8511705" cy="2215991"/>
          </a:xfrm>
          <a:prstGeom prst="rect">
            <a:avLst/>
          </a:prstGeom>
          <a:noFill/>
          <a:effectLst>
            <a:outerShdw blurRad="50800" dist="50800" dir="5400000" algn="ctr" rotWithShape="0">
              <a:schemeClr val="tx1"/>
            </a:out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800" b="1" i="0" u="none" strike="noStrike" kern="1200" cap="none" spc="0" normalizeH="0" baseline="0" noProof="0" dirty="0" err="1">
                <a:ln>
                  <a:noFill/>
                </a:ln>
                <a:solidFill>
                  <a:prstClr val="white"/>
                </a:solidFill>
                <a:effectLst/>
                <a:uLnTx/>
                <a:uFillTx/>
                <a:latin typeface="Helvetica Neue" panose="02000503000000020004" pitchFamily="2" charset="0"/>
                <a:ea typeface="+mn-ea"/>
                <a:cs typeface="+mn-cs"/>
              </a:rPr>
              <a:t>eligion</a:t>
            </a:r>
            <a:endParaRPr kumimoji="0" lang="en-US" sz="13800" b="1" i="0" u="none" strike="noStrike" kern="1200" cap="none" spc="0" normalizeH="0" baseline="0" noProof="0" dirty="0">
              <a:ln>
                <a:noFill/>
              </a:ln>
              <a:solidFill>
                <a:prstClr val="white"/>
              </a:solidFill>
              <a:effectLst/>
              <a:uLnTx/>
              <a:uFillTx/>
              <a:latin typeface="Helvetica Neue" panose="02000503000000020004" pitchFamily="2" charset="0"/>
              <a:ea typeface="+mn-ea"/>
              <a:cs typeface="+mn-cs"/>
            </a:endParaRPr>
          </a:p>
        </p:txBody>
      </p:sp>
      <p:sp>
        <p:nvSpPr>
          <p:cNvPr id="6" name="TextBox 5">
            <a:extLst>
              <a:ext uri="{FF2B5EF4-FFF2-40B4-BE49-F238E27FC236}">
                <a16:creationId xmlns:a16="http://schemas.microsoft.com/office/drawing/2014/main" id="{7626F40B-6210-E14D-A828-AF30CC023F26}"/>
              </a:ext>
            </a:extLst>
          </p:cNvPr>
          <p:cNvSpPr txBox="1"/>
          <p:nvPr/>
        </p:nvSpPr>
        <p:spPr>
          <a:xfrm>
            <a:off x="6112344" y="7577118"/>
            <a:ext cx="8511705" cy="2215991"/>
          </a:xfrm>
          <a:prstGeom prst="rect">
            <a:avLst/>
          </a:prstGeom>
          <a:noFill/>
          <a:effectLst>
            <a:outerShdw blurRad="50800" dist="50800" dir="5400000" algn="ctr" rotWithShape="0">
              <a:schemeClr val="tx1"/>
            </a:out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800" b="1" i="0" u="none" strike="noStrike" kern="1200" cap="none" spc="0" normalizeH="0" baseline="0" noProof="0" dirty="0" err="1">
                <a:ln>
                  <a:noFill/>
                </a:ln>
                <a:solidFill>
                  <a:prstClr val="white"/>
                </a:solidFill>
                <a:effectLst/>
                <a:uLnTx/>
                <a:uFillTx/>
                <a:latin typeface="Helvetica Neue" panose="02000503000000020004" pitchFamily="2" charset="0"/>
                <a:ea typeface="+mn-ea"/>
                <a:cs typeface="+mn-cs"/>
              </a:rPr>
              <a:t>estimony</a:t>
            </a:r>
            <a:endParaRPr kumimoji="0" lang="en-US" sz="13800" b="1" i="0" u="none" strike="noStrike" kern="1200" cap="none" spc="0" normalizeH="0" baseline="0" noProof="0" dirty="0">
              <a:ln>
                <a:noFill/>
              </a:ln>
              <a:solidFill>
                <a:prstClr val="white"/>
              </a:solidFill>
              <a:effectLst/>
              <a:uLnTx/>
              <a:uFillTx/>
              <a:latin typeface="Helvetica Neue" panose="02000503000000020004" pitchFamily="2" charset="0"/>
              <a:ea typeface="+mn-ea"/>
              <a:cs typeface="+mn-cs"/>
            </a:endParaRPr>
          </a:p>
        </p:txBody>
      </p:sp>
    </p:spTree>
    <p:extLst>
      <p:ext uri="{BB962C8B-B14F-4D97-AF65-F5344CB8AC3E}">
        <p14:creationId xmlns:p14="http://schemas.microsoft.com/office/powerpoint/2010/main" val="385105317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extBox 7"/>
          <p:cNvSpPr txBox="1"/>
          <p:nvPr/>
        </p:nvSpPr>
        <p:spPr>
          <a:xfrm>
            <a:off x="1844371" y="4206875"/>
            <a:ext cx="16415358" cy="2215991"/>
          </a:xfrm>
          <a:prstGeom prst="rect">
            <a:avLst/>
          </a:prstGeom>
          <a:noFill/>
          <a:effectLst>
            <a:outerShdw blurRad="50800" dist="50800" dir="5400000" algn="ctr" rotWithShape="0">
              <a:schemeClr val="tx1"/>
            </a:outerShdw>
          </a:effectLst>
        </p:spPr>
        <p:txBody>
          <a:bodyPr wrap="square" rtlCol="0">
            <a:spAutoFit/>
          </a:bodyPr>
          <a:lstStyle/>
          <a:p>
            <a:pPr marR="0" lvl="0" algn="ctr" defTabSz="914400" rtl="0" eaLnBrk="1" fontAlgn="auto" latinLnBrk="0" hangingPunct="1">
              <a:lnSpc>
                <a:spcPct val="100000"/>
              </a:lnSpc>
              <a:spcBef>
                <a:spcPts val="0"/>
              </a:spcBef>
              <a:spcAft>
                <a:spcPts val="0"/>
              </a:spcAft>
              <a:buClrTx/>
              <a:buSzTx/>
              <a:tabLst/>
              <a:defRPr/>
            </a:pPr>
            <a:r>
              <a:rPr kumimoji="0" lang="en-US" sz="13800" b="1" i="0" u="none" strike="noStrike" kern="1200" cap="none" spc="0" normalizeH="0" baseline="0" noProof="0" dirty="0">
                <a:ln>
                  <a:noFill/>
                </a:ln>
                <a:solidFill>
                  <a:prstClr val="white"/>
                </a:solidFill>
                <a:effectLst/>
                <a:uLnTx/>
                <a:uFillTx/>
                <a:latin typeface="Helvetica Neue" panose="02000503000000020004" pitchFamily="2" charset="0"/>
                <a:ea typeface="+mn-ea"/>
                <a:cs typeface="+mn-cs"/>
              </a:rPr>
              <a:t>Revelation 12:11</a:t>
            </a:r>
          </a:p>
        </p:txBody>
      </p:sp>
    </p:spTree>
    <p:extLst>
      <p:ext uri="{BB962C8B-B14F-4D97-AF65-F5344CB8AC3E}">
        <p14:creationId xmlns:p14="http://schemas.microsoft.com/office/powerpoint/2010/main" val="427787348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5" name="Picture 4" descr="Table&#10;&#10;Description automatically generated">
            <a:extLst>
              <a:ext uri="{FF2B5EF4-FFF2-40B4-BE49-F238E27FC236}">
                <a16:creationId xmlns:a16="http://schemas.microsoft.com/office/drawing/2014/main" id="{76074EC1-E64E-5B4D-BEC2-AF6239382C5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057" y="473075"/>
            <a:ext cx="20132157" cy="10350777"/>
          </a:xfrm>
          <a:prstGeom prst="rect">
            <a:avLst/>
          </a:prstGeom>
        </p:spPr>
      </p:pic>
    </p:spTree>
    <p:extLst>
      <p:ext uri="{BB962C8B-B14F-4D97-AF65-F5344CB8AC3E}">
        <p14:creationId xmlns:p14="http://schemas.microsoft.com/office/powerpoint/2010/main" val="310346534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extBox 7"/>
          <p:cNvSpPr txBox="1"/>
          <p:nvPr/>
        </p:nvSpPr>
        <p:spPr>
          <a:xfrm>
            <a:off x="2856892" y="3902075"/>
            <a:ext cx="14390316" cy="2215991"/>
          </a:xfrm>
          <a:prstGeom prst="rect">
            <a:avLst/>
          </a:prstGeom>
          <a:noFill/>
          <a:effectLst>
            <a:outerShdw blurRad="50800" dist="50800" dir="5400000" algn="ctr" rotWithShape="0">
              <a:schemeClr val="tx1"/>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800" b="1" i="0" u="none" strike="noStrike" kern="1200" cap="none" spc="0" normalizeH="0" baseline="0" noProof="0" dirty="0">
                <a:ln>
                  <a:noFill/>
                </a:ln>
                <a:solidFill>
                  <a:prstClr val="white"/>
                </a:solidFill>
                <a:effectLst/>
                <a:uLnTx/>
                <a:uFillTx/>
                <a:latin typeface="Helvetica Neue" panose="02000503000000020004" pitchFamily="2" charset="0"/>
                <a:ea typeface="+mn-ea"/>
                <a:cs typeface="+mn-cs"/>
              </a:rPr>
              <a:t>Jeremiah 1:4–9</a:t>
            </a:r>
          </a:p>
        </p:txBody>
      </p:sp>
    </p:spTree>
    <p:extLst>
      <p:ext uri="{BB962C8B-B14F-4D97-AF65-F5344CB8AC3E}">
        <p14:creationId xmlns:p14="http://schemas.microsoft.com/office/powerpoint/2010/main" val="409667035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8" name="TextBox 7"/>
          <p:cNvSpPr txBox="1"/>
          <p:nvPr/>
        </p:nvSpPr>
        <p:spPr>
          <a:xfrm>
            <a:off x="2856892" y="3902075"/>
            <a:ext cx="14390316" cy="2215991"/>
          </a:xfrm>
          <a:prstGeom prst="rect">
            <a:avLst/>
          </a:prstGeom>
          <a:noFill/>
          <a:effectLst>
            <a:outerShdw blurRad="50800" dist="50800" dir="5400000" algn="ctr" rotWithShape="0">
              <a:schemeClr val="tx1"/>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800" b="1" i="0" u="none" strike="noStrike" kern="1200" cap="none" spc="0" normalizeH="0" baseline="0" noProof="0" dirty="0">
                <a:ln>
                  <a:noFill/>
                </a:ln>
                <a:solidFill>
                  <a:prstClr val="white"/>
                </a:solidFill>
                <a:effectLst/>
                <a:uLnTx/>
                <a:uFillTx/>
                <a:latin typeface="Helvetica Neue" panose="02000503000000020004" pitchFamily="2" charset="0"/>
                <a:ea typeface="+mn-ea"/>
                <a:cs typeface="+mn-cs"/>
              </a:rPr>
              <a:t>Mark 10:17-22</a:t>
            </a:r>
          </a:p>
        </p:txBody>
      </p:sp>
    </p:spTree>
    <p:extLst>
      <p:ext uri="{BB962C8B-B14F-4D97-AF65-F5344CB8AC3E}">
        <p14:creationId xmlns:p14="http://schemas.microsoft.com/office/powerpoint/2010/main" val="34115338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extBox 7"/>
          <p:cNvSpPr txBox="1"/>
          <p:nvPr/>
        </p:nvSpPr>
        <p:spPr>
          <a:xfrm>
            <a:off x="1517650" y="1692275"/>
            <a:ext cx="17068800" cy="7848302"/>
          </a:xfrm>
          <a:prstGeom prst="rect">
            <a:avLst/>
          </a:prstGeom>
          <a:noFill/>
          <a:effectLst>
            <a:outerShdw blurRad="50800" dist="50800" dir="5400000" algn="ctr" rotWithShape="0">
              <a:schemeClr val="tx1"/>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prstClr val="white"/>
                </a:solidFill>
                <a:effectLst/>
                <a:uLnTx/>
                <a:uFillTx/>
                <a:latin typeface="Helvetica Neue" panose="02000503000000020004" pitchFamily="2" charset="0"/>
                <a:ea typeface="+mn-ea"/>
                <a:cs typeface="+mn-cs"/>
              </a:rPr>
              <a:t>What if Jesus had said, “Well, I obviously wasn’t called into ministry! Look how he walked away.” Did Jesus, the greatest Missionary, know what it felt like to have someone He loved walk away from a saving relationship with God?</a:t>
            </a:r>
          </a:p>
        </p:txBody>
      </p:sp>
    </p:spTree>
    <p:extLst>
      <p:ext uri="{BB962C8B-B14F-4D97-AF65-F5344CB8AC3E}">
        <p14:creationId xmlns:p14="http://schemas.microsoft.com/office/powerpoint/2010/main" val="422057238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8" name="TextBox 7"/>
          <p:cNvSpPr txBox="1"/>
          <p:nvPr/>
        </p:nvSpPr>
        <p:spPr>
          <a:xfrm>
            <a:off x="1517650" y="2838519"/>
            <a:ext cx="17068800" cy="5632311"/>
          </a:xfrm>
          <a:prstGeom prst="rect">
            <a:avLst/>
          </a:prstGeom>
          <a:noFill/>
          <a:effectLst>
            <a:outerShdw blurRad="50800" dist="50800" dir="5400000" algn="ctr" rotWithShape="0">
              <a:schemeClr val="tx1"/>
            </a:outerShdw>
          </a:effectLst>
        </p:spPr>
        <p:txBody>
          <a:bodyPr wrap="square" rtlCol="0">
            <a:spAutoFit/>
          </a:bodyPr>
          <a:lstStyle/>
          <a:p>
            <a:pPr lvl="0" algn="ctr"/>
            <a:r>
              <a:rPr lang="en-US" sz="7200" b="1" dirty="0">
                <a:solidFill>
                  <a:prstClr val="white"/>
                </a:solidFill>
                <a:latin typeface="Helvetica Neue" panose="02000503000000020004" pitchFamily="2" charset="0"/>
              </a:rPr>
              <a:t>“And whoever will not receive you nor hear your words, when you depart from that house or city, shake off the dust from your feet.”</a:t>
            </a:r>
          </a:p>
          <a:p>
            <a:pPr lvl="0" algn="ctr"/>
            <a:r>
              <a:rPr kumimoji="0" lang="en-US" sz="6000" b="1" i="1" u="none" strike="noStrike" kern="1200" cap="none" spc="0" normalizeH="0" baseline="0" noProof="0" dirty="0">
                <a:ln>
                  <a:noFill/>
                </a:ln>
                <a:solidFill>
                  <a:srgbClr val="FFC000"/>
                </a:solidFill>
                <a:effectLst/>
                <a:uLnTx/>
                <a:uFillTx/>
                <a:latin typeface="Helvetica Neue" panose="02000503000000020004" pitchFamily="2" charset="0"/>
                <a:ea typeface="+mn-ea"/>
                <a:cs typeface="+mn-cs"/>
              </a:rPr>
              <a:t>Matthew 10:14</a:t>
            </a:r>
          </a:p>
        </p:txBody>
      </p:sp>
    </p:spTree>
    <p:extLst>
      <p:ext uri="{BB962C8B-B14F-4D97-AF65-F5344CB8AC3E}">
        <p14:creationId xmlns:p14="http://schemas.microsoft.com/office/powerpoint/2010/main" val="15385965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extBox 7"/>
          <p:cNvSpPr txBox="1"/>
          <p:nvPr/>
        </p:nvSpPr>
        <p:spPr>
          <a:xfrm>
            <a:off x="2127250" y="2073275"/>
            <a:ext cx="15773400" cy="6247864"/>
          </a:xfrm>
          <a:prstGeom prst="rect">
            <a:avLst/>
          </a:prstGeom>
          <a:noFill/>
          <a:effectLst>
            <a:outerShdw blurRad="50800" dist="50800" dir="5400000" algn="ctr" rotWithShape="0">
              <a:schemeClr val="tx1"/>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white"/>
                </a:solidFill>
                <a:effectLst/>
                <a:uLnTx/>
                <a:uFillTx/>
                <a:latin typeface="Helvetica Neue" panose="02000503000000020004" pitchFamily="2" charset="0"/>
                <a:ea typeface="+mn-ea"/>
                <a:cs typeface="+mn-cs"/>
              </a:rPr>
              <a:t>“He who testifies to these things says, “Yes, I am coming quickly.” Amen. Come, </a:t>
            </a:r>
            <a:br>
              <a:rPr kumimoji="0" lang="en-US" sz="8000" b="1" i="0" u="none" strike="noStrike" kern="1200" cap="none" spc="0" normalizeH="0" baseline="0" noProof="0" dirty="0">
                <a:ln>
                  <a:noFill/>
                </a:ln>
                <a:solidFill>
                  <a:prstClr val="white"/>
                </a:solidFill>
                <a:effectLst/>
                <a:uLnTx/>
                <a:uFillTx/>
                <a:latin typeface="Helvetica Neue" panose="02000503000000020004" pitchFamily="2" charset="0"/>
                <a:ea typeface="+mn-ea"/>
                <a:cs typeface="+mn-cs"/>
              </a:rPr>
            </a:br>
            <a:r>
              <a:rPr kumimoji="0" lang="en-US" sz="8000" b="1" i="0" u="none" strike="noStrike" kern="1200" cap="none" spc="0" normalizeH="0" baseline="0" noProof="0" dirty="0">
                <a:ln>
                  <a:noFill/>
                </a:ln>
                <a:solidFill>
                  <a:prstClr val="white"/>
                </a:solidFill>
                <a:effectLst/>
                <a:uLnTx/>
                <a:uFillTx/>
                <a:latin typeface="Helvetica Neue" panose="02000503000000020004" pitchFamily="2" charset="0"/>
                <a:ea typeface="+mn-ea"/>
                <a:cs typeface="+mn-cs"/>
              </a:rPr>
              <a:t>Lord Jesus.”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0" b="1" i="0" u="none" strike="noStrike" kern="1200" cap="none" spc="0" normalizeH="0" baseline="0" noProof="0" dirty="0">
              <a:ln>
                <a:noFill/>
              </a:ln>
              <a:solidFill>
                <a:prstClr val="white"/>
              </a:solidFill>
              <a:effectLst/>
              <a:uLnTx/>
              <a:uFillTx/>
              <a:latin typeface="Helvetica Neue" panose="02000503000000020004" pitchFamily="2" charset="0"/>
              <a:ea typeface="+mn-ea"/>
              <a:cs typeface="+mn-cs"/>
            </a:endParaRPr>
          </a:p>
        </p:txBody>
      </p:sp>
      <p:sp>
        <p:nvSpPr>
          <p:cNvPr id="9" name="TextBox 8"/>
          <p:cNvSpPr txBox="1"/>
          <p:nvPr/>
        </p:nvSpPr>
        <p:spPr>
          <a:xfrm>
            <a:off x="5819775" y="7598653"/>
            <a:ext cx="8388350" cy="923330"/>
          </a:xfrm>
          <a:prstGeom prst="rect">
            <a:avLst/>
          </a:prstGeom>
          <a:noFill/>
          <a:effectLst>
            <a:outerShdw blurRad="50800" dist="50800" dir="5400000" algn="ctr" rotWithShape="0">
              <a:schemeClr val="tx1"/>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1" u="none" strike="noStrike" kern="1200" cap="none" spc="0" normalizeH="0" baseline="0" noProof="0" dirty="0">
                <a:ln>
                  <a:noFill/>
                </a:ln>
                <a:solidFill>
                  <a:srgbClr val="FFC000"/>
                </a:solidFill>
                <a:effectLst/>
                <a:uLnTx/>
                <a:uFillTx/>
                <a:latin typeface="Helvetica Neue" panose="02000503000000020004" pitchFamily="2" charset="0"/>
                <a:ea typeface="+mn-ea"/>
                <a:cs typeface="+mn-cs"/>
              </a:rPr>
              <a:t>Revelation 22:20</a:t>
            </a:r>
          </a:p>
        </p:txBody>
      </p:sp>
    </p:spTree>
    <p:extLst>
      <p:ext uri="{BB962C8B-B14F-4D97-AF65-F5344CB8AC3E}">
        <p14:creationId xmlns:p14="http://schemas.microsoft.com/office/powerpoint/2010/main" val="257694657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2262414" y="1692275"/>
            <a:ext cx="15562036" cy="7755969"/>
          </a:xfrm>
          <a:prstGeom prst="rect">
            <a:avLst/>
          </a:prstGeom>
          <a:noFill/>
          <a:effectLst>
            <a:outerShdw blurRad="50800" dist="50800" dir="5400000" algn="ctr" rotWithShape="0">
              <a:schemeClr val="tx1"/>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600" b="1" i="0" u="none" strike="noStrike" kern="1200" cap="none" spc="0" normalizeH="0" baseline="0" noProof="0" dirty="0">
                <a:ln>
                  <a:noFill/>
                </a:ln>
                <a:solidFill>
                  <a:prstClr val="white"/>
                </a:solidFill>
                <a:effectLst/>
                <a:uLnTx/>
                <a:uFillTx/>
                <a:latin typeface="Helvetica Neue" panose="02000503000000020004" pitchFamily="2" charset="0"/>
                <a:ea typeface="+mn-ea"/>
                <a:cs typeface="+mn-cs"/>
              </a:rPr>
              <a:t>Time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600" b="1" i="0" u="none" strike="noStrike" kern="1200" cap="none" spc="0" normalizeH="0" baseline="0" noProof="0" dirty="0">
                <a:ln>
                  <a:noFill/>
                </a:ln>
                <a:solidFill>
                  <a:prstClr val="white"/>
                </a:solidFill>
                <a:effectLst/>
                <a:uLnTx/>
                <a:uFillTx/>
                <a:latin typeface="Helvetica Neue" panose="02000503000000020004" pitchFamily="2" charset="0"/>
                <a:ea typeface="+mn-ea"/>
                <a:cs typeface="+mn-cs"/>
              </a:rPr>
              <a:t>Trust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600" b="1" i="0" u="none" strike="noStrike" kern="1200" cap="none" spc="0" normalizeH="0" baseline="0" noProof="0" dirty="0">
                <a:ln>
                  <a:noFill/>
                </a:ln>
                <a:solidFill>
                  <a:prstClr val="white"/>
                </a:solidFill>
                <a:effectLst/>
                <a:uLnTx/>
                <a:uFillTx/>
                <a:latin typeface="Helvetica Neue" panose="02000503000000020004" pitchFamily="2" charset="0"/>
                <a:ea typeface="+mn-ea"/>
                <a:cs typeface="+mn-cs"/>
              </a:rPr>
              <a:t>Truth</a:t>
            </a:r>
          </a:p>
        </p:txBody>
      </p:sp>
    </p:spTree>
    <p:extLst>
      <p:ext uri="{BB962C8B-B14F-4D97-AF65-F5344CB8AC3E}">
        <p14:creationId xmlns:p14="http://schemas.microsoft.com/office/powerpoint/2010/main" val="14751742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extBox 7"/>
          <p:cNvSpPr txBox="1"/>
          <p:nvPr/>
        </p:nvSpPr>
        <p:spPr>
          <a:xfrm>
            <a:off x="2127250" y="2301875"/>
            <a:ext cx="15773400" cy="5016758"/>
          </a:xfrm>
          <a:prstGeom prst="rect">
            <a:avLst/>
          </a:prstGeom>
          <a:noFill/>
          <a:effectLst>
            <a:outerShdw blurRad="50800" dist="50800" dir="5400000" algn="ctr" rotWithShape="0">
              <a:schemeClr val="tx1"/>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white"/>
                </a:solidFill>
                <a:effectLst/>
                <a:uLnTx/>
                <a:uFillTx/>
                <a:latin typeface="Helvetica Neue" panose="02000503000000020004" pitchFamily="2" charset="0"/>
                <a:ea typeface="+mn-ea"/>
                <a:cs typeface="+mn-cs"/>
              </a:rPr>
              <a:t>and saying, “The time is fulfilled, and the kingdom of God is at hand; repent and believe in the gospel.”</a:t>
            </a:r>
          </a:p>
        </p:txBody>
      </p:sp>
      <p:sp>
        <p:nvSpPr>
          <p:cNvPr id="9" name="TextBox 8"/>
          <p:cNvSpPr txBox="1"/>
          <p:nvPr/>
        </p:nvSpPr>
        <p:spPr>
          <a:xfrm>
            <a:off x="5819775" y="7426764"/>
            <a:ext cx="8388350" cy="923330"/>
          </a:xfrm>
          <a:prstGeom prst="rect">
            <a:avLst/>
          </a:prstGeom>
          <a:noFill/>
          <a:effectLst>
            <a:outerShdw blurRad="50800" dist="50800" dir="5400000" algn="ctr" rotWithShape="0">
              <a:schemeClr val="tx1"/>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1" u="none" strike="noStrike" kern="1200" cap="none" spc="0" normalizeH="0" baseline="0" noProof="0" dirty="0">
                <a:ln>
                  <a:noFill/>
                </a:ln>
                <a:solidFill>
                  <a:srgbClr val="FFC000"/>
                </a:solidFill>
                <a:effectLst/>
                <a:uLnTx/>
                <a:uFillTx/>
                <a:latin typeface="Helvetica Neue" panose="02000503000000020004" pitchFamily="2" charset="0"/>
                <a:ea typeface="+mn-ea"/>
                <a:cs typeface="+mn-cs"/>
              </a:rPr>
              <a:t>Mark 1:15</a:t>
            </a:r>
          </a:p>
        </p:txBody>
      </p:sp>
    </p:spTree>
    <p:extLst>
      <p:ext uri="{BB962C8B-B14F-4D97-AF65-F5344CB8AC3E}">
        <p14:creationId xmlns:p14="http://schemas.microsoft.com/office/powerpoint/2010/main" val="82897923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5E5E5E"/>
      </a:dk2>
      <a:lt2>
        <a:srgbClr val="D6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1568</TotalTime>
  <Words>2245</Words>
  <Application>Microsoft Macintosh PowerPoint</Application>
  <PresentationFormat>Custom</PresentationFormat>
  <Paragraphs>237</Paragraphs>
  <Slides>80</Slides>
  <Notes>21</Notes>
  <HiddenSlides>0</HiddenSlides>
  <MMClips>0</MMClips>
  <ScaleCrop>false</ScaleCrop>
  <HeadingPairs>
    <vt:vector size="6" baseType="variant">
      <vt:variant>
        <vt:lpstr>Fonts Used</vt:lpstr>
      </vt:variant>
      <vt:variant>
        <vt:i4>7</vt:i4>
      </vt:variant>
      <vt:variant>
        <vt:lpstr>Theme</vt:lpstr>
      </vt:variant>
      <vt:variant>
        <vt:i4>4</vt:i4>
      </vt:variant>
      <vt:variant>
        <vt:lpstr>Slide Titles</vt:lpstr>
      </vt:variant>
      <vt:variant>
        <vt:i4>80</vt:i4>
      </vt:variant>
    </vt:vector>
  </HeadingPairs>
  <TitlesOfParts>
    <vt:vector size="91" baseType="lpstr">
      <vt:lpstr>Arial</vt:lpstr>
      <vt:lpstr>Calibri</vt:lpstr>
      <vt:lpstr>Helvetica Light</vt:lpstr>
      <vt:lpstr>Helvetica Neue</vt:lpstr>
      <vt:lpstr>Helvetica Neue Light</vt:lpstr>
      <vt:lpstr>Helvetica Neue Medium</vt:lpstr>
      <vt:lpstr>Helvetica Neue Thin</vt:lpstr>
      <vt:lpstr>Office Theme</vt:lpstr>
      <vt:lpstr>White</vt:lpstr>
      <vt:lpstr>2_Office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Daniel Hudgens</cp:lastModifiedBy>
  <cp:revision>98</cp:revision>
  <dcterms:created xsi:type="dcterms:W3CDTF">2019-02-25T20:19:16Z</dcterms:created>
  <dcterms:modified xsi:type="dcterms:W3CDTF">2022-06-04T18:57:19Z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2019-02-25T00:00:00Z</vt:filetime>
  </property>
  <property fmtid="{D5CDD505-2E9C-101B-9397-08002B2CF9AE}" pid="3" name="Creator">
    <vt:lpwstr>Adobe Acrobat 19.10</vt:lpwstr>
  </property>
  <property fmtid="{D5CDD505-2E9C-101B-9397-08002B2CF9AE}" pid="4" name="LastSaved">
    <vt:filetime>2019-02-25T00:00:00Z</vt:filetime>
  </property>
</Properties>
</file>