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5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6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7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8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9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10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11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2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3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4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12.jpg" ContentType="image/jpg"/>
  <Override PartName="/ppt/media/image13.jpg" ContentType="image/jpg"/>
  <Override PartName="/ppt/media/image19.jpg" ContentType="image/jpg"/>
  <Override PartName="/ppt/media/image20.jpg" ContentType="image/jpg"/>
  <Override PartName="/ppt/media/image27.jpg" ContentType="image/jpg"/>
  <Override PartName="/ppt/media/image33.jpg" ContentType="image/jpg"/>
  <Override PartName="/ppt/media/image34.jpg" ContentType="image/jp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6" r:id="rId1"/>
    <p:sldMasterId id="2147483672" r:id="rId2"/>
    <p:sldMasterId id="2147483685" r:id="rId3"/>
    <p:sldMasterId id="2147483691" r:id="rId4"/>
    <p:sldMasterId id="2147483697" r:id="rId5"/>
    <p:sldMasterId id="2147483703" r:id="rId6"/>
    <p:sldMasterId id="2147483709" r:id="rId7"/>
    <p:sldMasterId id="2147483721" r:id="rId8"/>
    <p:sldMasterId id="2147483731" r:id="rId9"/>
    <p:sldMasterId id="2147483753" r:id="rId10"/>
    <p:sldMasterId id="2147483789" r:id="rId11"/>
    <p:sldMasterId id="2147483799" r:id="rId12"/>
    <p:sldMasterId id="2147483805" r:id="rId13"/>
    <p:sldMasterId id="2147483817" r:id="rId14"/>
    <p:sldMasterId id="2147483823" r:id="rId15"/>
  </p:sldMasterIdLst>
  <p:notesMasterIdLst>
    <p:notesMasterId r:id="rId67"/>
  </p:notesMasterIdLst>
  <p:sldIdLst>
    <p:sldId id="468" r:id="rId16"/>
    <p:sldId id="393" r:id="rId17"/>
    <p:sldId id="394" r:id="rId18"/>
    <p:sldId id="486" r:id="rId19"/>
    <p:sldId id="471" r:id="rId20"/>
    <p:sldId id="451" r:id="rId21"/>
    <p:sldId id="454" r:id="rId22"/>
    <p:sldId id="458" r:id="rId23"/>
    <p:sldId id="480" r:id="rId24"/>
    <p:sldId id="497" r:id="rId25"/>
    <p:sldId id="487" r:id="rId26"/>
    <p:sldId id="492" r:id="rId27"/>
    <p:sldId id="459" r:id="rId28"/>
    <p:sldId id="469" r:id="rId29"/>
    <p:sldId id="483" r:id="rId30"/>
    <p:sldId id="507" r:id="rId31"/>
    <p:sldId id="508" r:id="rId32"/>
    <p:sldId id="502" r:id="rId33"/>
    <p:sldId id="493" r:id="rId34"/>
    <p:sldId id="460" r:id="rId35"/>
    <p:sldId id="482" r:id="rId36"/>
    <p:sldId id="479" r:id="rId37"/>
    <p:sldId id="481" r:id="rId38"/>
    <p:sldId id="489" r:id="rId39"/>
    <p:sldId id="478" r:id="rId40"/>
    <p:sldId id="494" r:id="rId41"/>
    <p:sldId id="461" r:id="rId42"/>
    <p:sldId id="398" r:id="rId43"/>
    <p:sldId id="464" r:id="rId44"/>
    <p:sldId id="425" r:id="rId45"/>
    <p:sldId id="465" r:id="rId46"/>
    <p:sldId id="430" r:id="rId47"/>
    <p:sldId id="431" r:id="rId48"/>
    <p:sldId id="432" r:id="rId49"/>
    <p:sldId id="496" r:id="rId50"/>
    <p:sldId id="433" r:id="rId51"/>
    <p:sldId id="434" r:id="rId52"/>
    <p:sldId id="466" r:id="rId53"/>
    <p:sldId id="495" r:id="rId54"/>
    <p:sldId id="467" r:id="rId55"/>
    <p:sldId id="435" r:id="rId56"/>
    <p:sldId id="470" r:id="rId57"/>
    <p:sldId id="503" r:id="rId58"/>
    <p:sldId id="504" r:id="rId59"/>
    <p:sldId id="509" r:id="rId60"/>
    <p:sldId id="455" r:id="rId61"/>
    <p:sldId id="456" r:id="rId62"/>
    <p:sldId id="457" r:id="rId63"/>
    <p:sldId id="449" r:id="rId64"/>
    <p:sldId id="505" r:id="rId65"/>
    <p:sldId id="506" r:id="rId6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37AB"/>
    <a:srgbClr val="0A1325"/>
    <a:srgbClr val="1B315A"/>
    <a:srgbClr val="294B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574" autoAdjust="0"/>
    <p:restoredTop sz="77887"/>
  </p:normalViewPr>
  <p:slideViewPr>
    <p:cSldViewPr snapToGrid="0" snapToObjects="1">
      <p:cViewPr varScale="1">
        <p:scale>
          <a:sx n="58" d="100"/>
          <a:sy n="58" d="100"/>
        </p:scale>
        <p:origin x="70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63" Type="http://schemas.openxmlformats.org/officeDocument/2006/relationships/slide" Target="slides/slide48.xml"/><Relationship Id="rId68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slide" Target="slides/slide38.xml"/><Relationship Id="rId58" Type="http://schemas.openxmlformats.org/officeDocument/2006/relationships/slide" Target="slides/slide43.xml"/><Relationship Id="rId66" Type="http://schemas.openxmlformats.org/officeDocument/2006/relationships/slide" Target="slides/slide5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61" Type="http://schemas.openxmlformats.org/officeDocument/2006/relationships/slide" Target="slides/slide4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slide" Target="slides/slide45.xml"/><Relationship Id="rId65" Type="http://schemas.openxmlformats.org/officeDocument/2006/relationships/slide" Target="slides/slide5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slide" Target="slides/slide41.xml"/><Relationship Id="rId64" Type="http://schemas.openxmlformats.org/officeDocument/2006/relationships/slide" Target="slides/slide49.xml"/><Relationship Id="rId69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slide" Target="slides/slide44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slide" Target="slides/slide47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D1B8F7-38FC-F84B-A3EB-8843D24FAC97}" type="datetimeFigureOut">
              <a:rPr lang="en-US" smtClean="0"/>
              <a:t>6/4/2022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23F8EC-26F8-0A4E-A5DD-32BD34F628B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385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2F8098-1E8D-CF48-9355-43C677BC52C0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926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23F8EC-26F8-0A4E-A5DD-32BD34F628B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7380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946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64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1"/>
            <a:ext cx="1036320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1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276999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917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78880333"/>
      </p:ext>
    </p:extLst>
  </p:cSld>
  <p:clrMapOvr>
    <a:masterClrMapping/>
  </p:clrMapOvr>
  <p:transition spd="med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itle Text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396875"/>
          </a:xfrm>
          <a:prstGeom prst="rect">
            <a:avLst/>
          </a:prstGeom>
          <a:effectLst>
            <a:outerShdw blurRad="101600" dist="101600" dir="5400000" rotWithShape="0">
              <a:srgbClr val="002060"/>
            </a:outerShdw>
          </a:effectLst>
        </p:spPr>
        <p:txBody>
          <a:bodyPr lIns="91439" tIns="91439" rIns="91439" bIns="91439"/>
          <a:lstStyle>
            <a:lvl1pPr defTabSz="914344">
              <a:lnSpc>
                <a:spcPct val="90000"/>
              </a:lnSpc>
              <a:defRPr sz="5400" b="1">
                <a:effectLst>
                  <a:outerShdw blurRad="50800" dist="38100" dir="2700000" rotWithShape="0">
                    <a:srgbClr val="002060">
                      <a:alpha val="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204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143001"/>
            <a:ext cx="10515600" cy="5033963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0" indent="0" algn="ctr" defTabSz="914344">
              <a:lnSpc>
                <a:spcPct val="90000"/>
              </a:lnSpc>
              <a:spcBef>
                <a:spcPts val="1000"/>
              </a:spcBef>
              <a:buClrTx/>
              <a:buSzTx/>
              <a:buNone/>
              <a:defRPr sz="5400" b="1">
                <a:effectLst>
                  <a:outerShdw blurRad="50800" dist="50800" dir="5400000" rotWithShape="0">
                    <a:srgbClr val="00206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  <a:lvl2pPr marL="0" indent="228586" algn="ctr" defTabSz="914344">
              <a:lnSpc>
                <a:spcPct val="90000"/>
              </a:lnSpc>
              <a:spcBef>
                <a:spcPts val="1000"/>
              </a:spcBef>
              <a:buClrTx/>
              <a:buSzTx/>
              <a:buNone/>
              <a:defRPr sz="5400" b="1">
                <a:effectLst>
                  <a:outerShdw blurRad="50800" dist="50800" dir="5400000" rotWithShape="0">
                    <a:srgbClr val="00206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2pPr>
            <a:lvl3pPr marL="0" indent="457172" algn="ctr" defTabSz="914344">
              <a:lnSpc>
                <a:spcPct val="90000"/>
              </a:lnSpc>
              <a:spcBef>
                <a:spcPts val="1000"/>
              </a:spcBef>
              <a:buClrTx/>
              <a:buSzTx/>
              <a:buNone/>
              <a:defRPr sz="5400" b="1">
                <a:effectLst>
                  <a:outerShdw blurRad="50800" dist="50800" dir="5400000" rotWithShape="0">
                    <a:srgbClr val="00206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3pPr>
            <a:lvl4pPr marL="0" indent="685758" algn="ctr" defTabSz="914344">
              <a:lnSpc>
                <a:spcPct val="90000"/>
              </a:lnSpc>
              <a:spcBef>
                <a:spcPts val="1000"/>
              </a:spcBef>
              <a:buClrTx/>
              <a:buSzTx/>
              <a:buNone/>
              <a:defRPr sz="5400" b="1">
                <a:effectLst>
                  <a:outerShdw blurRad="50800" dist="50800" dir="5400000" rotWithShape="0">
                    <a:srgbClr val="00206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4pPr>
            <a:lvl5pPr marL="0" indent="914344" algn="ctr" defTabSz="914344">
              <a:lnSpc>
                <a:spcPct val="90000"/>
              </a:lnSpc>
              <a:spcBef>
                <a:spcPts val="1000"/>
              </a:spcBef>
              <a:buClrTx/>
              <a:buSzTx/>
              <a:buNone/>
              <a:defRPr sz="5400" b="1">
                <a:effectLst>
                  <a:outerShdw blurRad="50800" dist="50800" dir="5400000" rotWithShape="0">
                    <a:srgbClr val="00206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986394" y="6354249"/>
            <a:ext cx="367407" cy="36933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914344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2200358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971032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12192" y="6053328"/>
            <a:ext cx="2999232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sz="240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45536" y="6044184"/>
            <a:ext cx="90464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sz="2400">
              <a:solidFill>
                <a:prstClr val="white"/>
              </a:solidFill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149600" y="6050037"/>
            <a:ext cx="8686800" cy="685800"/>
          </a:xfrm>
        </p:spPr>
        <p:txBody>
          <a:bodyPr anchor="ctr"/>
          <a:lstStyle>
            <a:lvl1pPr marL="0" indent="0" algn="l">
              <a:buNone/>
              <a:defRPr sz="3733">
                <a:solidFill>
                  <a:srgbClr val="FFFFFF"/>
                </a:solidFill>
              </a:defRPr>
            </a:lvl1pPr>
            <a:lvl2pPr marL="609585" indent="0" algn="ctr">
              <a:buNone/>
            </a:lvl2pPr>
            <a:lvl3pPr marL="1219170" indent="0" algn="ctr">
              <a:buNone/>
            </a:lvl3pPr>
            <a:lvl4pPr marL="1828754" indent="0" algn="ctr">
              <a:buNone/>
            </a:lvl4pPr>
            <a:lvl5pPr marL="2438339" indent="0" algn="ctr">
              <a:buNone/>
            </a:lvl5pPr>
            <a:lvl6pPr marL="3047924" indent="0" algn="ctr">
              <a:buNone/>
            </a:lvl6pPr>
            <a:lvl7pPr marL="3657509" indent="0" algn="ctr">
              <a:buNone/>
            </a:lvl7pPr>
            <a:lvl8pPr marL="4267093" indent="0" algn="ctr">
              <a:buNone/>
            </a:lvl8pPr>
            <a:lvl9pPr marL="4876678" indent="0" algn="ctr">
              <a:buNone/>
            </a:lvl9pPr>
          </a:lstStyle>
          <a:p>
            <a:r>
              <a:rPr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01600" y="6068699"/>
            <a:ext cx="2743200" cy="685800"/>
          </a:xfrm>
        </p:spPr>
        <p:txBody>
          <a:bodyPr>
            <a:noAutofit/>
          </a:bodyPr>
          <a:lstStyle>
            <a:lvl1pPr algn="ctr">
              <a:defRPr sz="2667">
                <a:solidFill>
                  <a:srgbClr val="FFFFFF"/>
                </a:solidFill>
              </a:defRPr>
            </a:lvl1pPr>
          </a:lstStyle>
          <a:p>
            <a:fld id="{047E157E-8DCB-4F70-A0AF-5EB586A91DD4}" type="datetime1">
              <a:rPr lang="en-US"/>
              <a:pPr/>
              <a:t>6/4/2022</a:t>
            </a:fld>
            <a:endParaRPr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780524" y="236539"/>
            <a:ext cx="78232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>
              <a:solidFill>
                <a:srgbClr val="DEF5FA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0668000" y="228600"/>
            <a:ext cx="11176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F82E0A0-C266-4798-8C8F-B9F91E9DA37E}" type="slidenum">
              <a:rPr>
                <a:solidFill>
                  <a:srgbClr val="DEF5FA"/>
                </a:solidFill>
              </a:rPr>
              <a:pPr/>
              <a:t>‹#›</a:t>
            </a:fld>
            <a:endParaRPr>
              <a:solidFill>
                <a:srgbClr val="DEF5FA"/>
              </a:solidFill>
            </a:endParaRPr>
          </a:p>
        </p:txBody>
      </p:sp>
      <p:sp>
        <p:nvSpPr>
          <p:cNvPr id="12" name="Rectangle 11"/>
          <p:cNvSpPr>
            <a:spLocks noGrp="1"/>
          </p:cNvSpPr>
          <p:nvPr>
            <p:ph type="title"/>
          </p:nvPr>
        </p:nvSpPr>
        <p:spPr>
          <a:xfrm>
            <a:off x="3149600" y="3124200"/>
            <a:ext cx="8636000" cy="2717800"/>
          </a:xfrm>
        </p:spPr>
        <p:txBody>
          <a:bodyPr rtlCol="0" anchor="b"/>
          <a:lstStyle>
            <a:lvl1pPr>
              <a:defRPr cap="all" baseline="0"/>
            </a:lvl1pPr>
          </a:lstStyle>
          <a:p>
            <a:r>
              <a:rPr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23101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/>
              <a:t>Click to edit Master title style</a:t>
            </a:r>
          </a:p>
        </p:txBody>
      </p:sp>
      <p:sp>
        <p:nvSpPr>
          <p:cNvPr id="3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06EA6-EFEA-4C30-9264-4F9291A5780D}" type="datetime1">
              <a:rPr lang="en-US">
                <a:solidFill>
                  <a:srgbClr val="464646"/>
                </a:solidFill>
              </a:rPr>
              <a:pPr/>
              <a:t>6/4/2022</a:t>
            </a:fld>
            <a:endParaRPr>
              <a:solidFill>
                <a:srgbClr val="464646"/>
              </a:solidFill>
            </a:endParaRPr>
          </a:p>
        </p:txBody>
      </p:sp>
      <p:sp>
        <p:nvSpPr>
          <p:cNvPr id="4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464646"/>
              </a:solidFill>
            </a:endParaRPr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2E0A0-C266-4798-8C8F-B9F91E9DA37E}" type="slidenum">
              <a:rPr/>
              <a:pPr/>
              <a:t>‹#›</a:t>
            </a:fld>
            <a:endParaRPr/>
          </a:p>
        </p:txBody>
      </p:sp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812800" y="1803400"/>
            <a:ext cx="10871200" cy="4368800"/>
          </a:xfrm>
        </p:spPr>
        <p:txBody>
          <a:bodyPr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682930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1" y="2743201"/>
            <a:ext cx="9497484" cy="1673225"/>
          </a:xfrm>
        </p:spPr>
        <p:txBody>
          <a:bodyPr anchor="t"/>
          <a:lstStyle>
            <a:lvl1pPr>
              <a:buNone/>
              <a:defRPr sz="3733">
                <a:solidFill>
                  <a:schemeClr val="tx2"/>
                </a:solidFill>
              </a:defRPr>
            </a:lvl1pPr>
            <a:lvl2pPr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1524000"/>
            <a:ext cx="12192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7272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sz="24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28800" y="1600200"/>
            <a:ext cx="103632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sz="24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28800" y="1600200"/>
            <a:ext cx="10160000" cy="990600"/>
          </a:xfrm>
        </p:spPr>
        <p:txBody>
          <a:bodyPr/>
          <a:lstStyle>
            <a:lvl1pPr algn="l">
              <a:buNone/>
              <a:defRPr sz="5867" b="0" cap="none">
                <a:solidFill>
                  <a:srgbClr val="FFFFFF"/>
                </a:solidFill>
              </a:defRPr>
            </a:lvl1pPr>
          </a:lstStyle>
          <a:p>
            <a:r>
              <a:rPr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F9F07-3BC7-4570-B054-79111B0A380C}" type="datetime1">
              <a:rPr lang="en-US">
                <a:solidFill>
                  <a:srgbClr val="464646"/>
                </a:solidFill>
              </a:rPr>
              <a:pPr/>
              <a:t>6/4/2022</a:t>
            </a:fld>
            <a:endParaRPr>
              <a:solidFill>
                <a:srgbClr val="464646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1"/>
            <a:ext cx="1727200" cy="701676"/>
          </a:xfrm>
        </p:spPr>
        <p:txBody>
          <a:bodyPr>
            <a:no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fld id="{8F82E0A0-C266-4798-8C8F-B9F91E9DA37E}" type="slidenum">
              <a:rPr/>
              <a:pPr/>
              <a:t>‹#›</a:t>
            </a:fld>
            <a:endParaRPr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>
              <a:solidFill>
                <a:srgbClr val="4646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8558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812800" y="1803402"/>
            <a:ext cx="5181600" cy="4358165"/>
          </a:xfrm>
        </p:spPr>
        <p:txBody>
          <a:bodyPr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459868" y="1803399"/>
            <a:ext cx="5181600" cy="4358167"/>
          </a:xfrm>
        </p:spPr>
        <p:txBody>
          <a:bodyPr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E4606EA6-EFEA-4C30-9264-4F9291A5780D}" type="datetime1">
              <a:rPr lang="en-US">
                <a:solidFill>
                  <a:srgbClr val="464646"/>
                </a:solidFill>
              </a:rPr>
              <a:pPr/>
              <a:t>6/4/2022</a:t>
            </a:fld>
            <a:endParaRPr>
              <a:solidFill>
                <a:srgbClr val="464646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8F82E0A0-C266-4798-8C8F-B9F91E9DA37E}" type="slidenum">
              <a:rPr/>
              <a:pPr/>
              <a:t>‹#›</a:t>
            </a:fld>
            <a:endParaRPr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>
              <a:solidFill>
                <a:srgbClr val="4646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58113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157480"/>
            <a:ext cx="10871200" cy="1341120"/>
          </a:xfrm>
        </p:spPr>
        <p:txBody>
          <a:bodyPr anchor="b"/>
          <a:lstStyle>
            <a:lvl1pPr>
              <a:defRPr/>
            </a:lvl1pPr>
          </a:lstStyle>
          <a:p>
            <a:r>
              <a:rPr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812800" y="2559757"/>
            <a:ext cx="5181600" cy="3505200"/>
          </a:xfrm>
        </p:spPr>
        <p:txBody>
          <a:bodyPr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400800" y="2559757"/>
            <a:ext cx="5181600" cy="3505200"/>
          </a:xfrm>
        </p:spPr>
        <p:txBody>
          <a:bodyPr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E4606EA6-EFEA-4C30-9264-4F9291A5780D}" type="datetime1">
              <a:rPr lang="en-US">
                <a:solidFill>
                  <a:srgbClr val="464646"/>
                </a:solidFill>
              </a:rPr>
              <a:pPr/>
              <a:t>6/4/2022</a:t>
            </a:fld>
            <a:endParaRPr>
              <a:solidFill>
                <a:srgbClr val="464646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8F82E0A0-C266-4798-8C8F-B9F91E9DA37E}" type="slidenum">
              <a:rPr/>
              <a:pPr/>
              <a:t>‹#›</a:t>
            </a:fld>
            <a:endParaRPr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>
              <a:solidFill>
                <a:srgbClr val="464646"/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812800" y="1816383"/>
            <a:ext cx="5181600" cy="707136"/>
          </a:xfrm>
          <a:solidFill>
            <a:schemeClr val="accent2"/>
          </a:solidFill>
        </p:spPr>
        <p:txBody>
          <a:bodyPr rtlCol="0" anchor="ctr"/>
          <a:lstStyle>
            <a:lvl1pPr>
              <a:buFontTx/>
              <a:buNone/>
              <a:defRPr sz="2667" b="1">
                <a:solidFill>
                  <a:srgbClr val="FFFFFF"/>
                </a:solidFill>
              </a:defRPr>
            </a:lvl1pPr>
          </a:lstStyle>
          <a:p>
            <a:pPr lvl="0"/>
            <a:r>
              <a:rPr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6400800" y="1816383"/>
            <a:ext cx="5181600" cy="707136"/>
          </a:xfrm>
          <a:solidFill>
            <a:schemeClr val="accent4"/>
          </a:solidFill>
        </p:spPr>
        <p:txBody>
          <a:bodyPr rtlCol="0" anchor="ctr"/>
          <a:lstStyle>
            <a:lvl1pPr>
              <a:buFontTx/>
              <a:buNone/>
              <a:defRPr sz="2667" b="1">
                <a:solidFill>
                  <a:srgbClr val="FFFFFF"/>
                </a:solidFill>
              </a:defRPr>
            </a:lvl1pPr>
          </a:lstStyle>
          <a:p>
            <a:pPr lvl="0"/>
            <a:r>
              <a:rPr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200098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ADB5D-B7A0-47E3-AD2D-B1A6F8614213}" type="datetime1">
              <a:rPr lang="en-US">
                <a:solidFill>
                  <a:srgbClr val="464646"/>
                </a:solidFill>
              </a:rPr>
              <a:pPr/>
              <a:t>6/4/2022</a:t>
            </a:fld>
            <a:endParaRPr>
              <a:solidFill>
                <a:srgbClr val="464646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46464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3F7CB7D-F184-43C7-B6FD-03D728E1BBF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23633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68126-03FC-49C0-B9B8-2B561CCC3D90}" type="datetime1">
              <a:rPr lang="en-US">
                <a:solidFill>
                  <a:srgbClr val="464646"/>
                </a:solidFill>
              </a:rPr>
              <a:pPr/>
              <a:t>6/4/2022</a:t>
            </a:fld>
            <a:endParaRPr>
              <a:solidFill>
                <a:srgbClr val="464646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46464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711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3F7CB7D-F184-43C7-B6FD-03D728E1BBFF}" type="slidenum">
              <a:rPr>
                <a:solidFill>
                  <a:srgbClr val="464646"/>
                </a:solidFill>
              </a:rPr>
              <a:pPr/>
              <a:t>‹#›</a:t>
            </a:fld>
            <a:endParaRPr>
              <a:solidFill>
                <a:srgbClr val="4646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23873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57480"/>
            <a:ext cx="10871200" cy="1341120"/>
          </a:xfrm>
        </p:spPr>
        <p:txBody>
          <a:bodyPr anchor="b"/>
          <a:lstStyle>
            <a:lvl1pPr algn="l">
              <a:buNone/>
              <a:defRPr sz="5600" b="0"/>
            </a:lvl1pPr>
          </a:lstStyle>
          <a:p>
            <a:r>
              <a:rPr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8198-4617-485E-9585-4840B69DBBA6}" type="datetime1">
              <a:rPr lang="en-US">
                <a:solidFill>
                  <a:srgbClr val="464646"/>
                </a:solidFill>
              </a:rPr>
              <a:pPr/>
              <a:t>6/4/2022</a:t>
            </a:fld>
            <a:endParaRPr>
              <a:solidFill>
                <a:srgbClr val="464646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464646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3F7CB7D-F184-43C7-B6FD-03D728E1BBFF}" type="slidenum">
              <a:rPr/>
              <a:pPr/>
              <a:t>‹#›</a:t>
            </a:fld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1905000"/>
            <a:ext cx="2133600" cy="41656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333"/>
              </a:spcAft>
              <a:buNone/>
              <a:defRPr sz="2400"/>
            </a:lvl1pPr>
            <a:lvl2pPr>
              <a:buNone/>
              <a:defRPr sz="1600"/>
            </a:lvl2pPr>
            <a:lvl3pPr>
              <a:buNone/>
              <a:defRPr sz="1333"/>
            </a:lvl3pPr>
            <a:lvl4pPr>
              <a:buNone/>
              <a:defRPr sz="1200"/>
            </a:lvl4pPr>
            <a:lvl5pPr>
              <a:buNone/>
              <a:defRPr sz="1200"/>
            </a:lvl5pPr>
          </a:lstStyle>
          <a:p>
            <a:pPr lvl="0"/>
            <a:r>
              <a:rPr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149600" y="1905000"/>
            <a:ext cx="8534400" cy="4267200"/>
          </a:xfrm>
        </p:spPr>
        <p:txBody>
          <a:bodyPr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3271770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76891" y="0"/>
            <a:ext cx="10115109" cy="4559808"/>
          </a:xfrm>
          <a:solidFill>
            <a:schemeClr val="tx2">
              <a:shade val="50000"/>
            </a:schemeClr>
          </a:solidFill>
          <a:ln>
            <a:noFill/>
          </a:ln>
        </p:spPr>
        <p:txBody>
          <a:bodyPr/>
          <a:lstStyle>
            <a:lvl1pPr>
              <a:buNone/>
              <a:defRPr sz="4267"/>
            </a:lvl1pPr>
          </a:lstStyle>
          <a:p>
            <a:r>
              <a:rPr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3600" y="5486400"/>
            <a:ext cx="9753600" cy="685800"/>
          </a:xfrm>
        </p:spPr>
        <p:txBody>
          <a:bodyPr/>
          <a:lstStyle>
            <a:lvl1pPr marL="0" indent="0">
              <a:buFontTx/>
              <a:buNone/>
              <a:defRPr sz="2267"/>
            </a:lvl1pPr>
            <a:lvl2pPr>
              <a:buFontTx/>
              <a:buNone/>
              <a:defRPr sz="1600"/>
            </a:lvl2pPr>
            <a:lvl3pPr>
              <a:buFontTx/>
              <a:buNone/>
              <a:defRPr sz="1333"/>
            </a:lvl3pPr>
            <a:lvl4pPr>
              <a:buFontTx/>
              <a:buNone/>
              <a:defRPr sz="1200"/>
            </a:lvl4pPr>
            <a:lvl5pPr>
              <a:buFontTx/>
              <a:buNone/>
              <a:defRPr sz="1200"/>
            </a:lvl5pPr>
          </a:lstStyle>
          <a:p>
            <a:pPr lvl="0"/>
            <a:r>
              <a:rPr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-12192" y="4572000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sz="24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2192" y="4663440"/>
            <a:ext cx="195072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sz="240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60448" y="4654296"/>
            <a:ext cx="10119360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sz="24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4724400"/>
            <a:ext cx="9753600" cy="609600"/>
          </a:xfrm>
        </p:spPr>
        <p:txBody>
          <a:bodyPr anchor="ctr"/>
          <a:lstStyle>
            <a:lvl1pPr algn="l">
              <a:buNone/>
              <a:defRPr sz="3733" b="0">
                <a:solidFill>
                  <a:srgbClr val="FFFFFF"/>
                </a:solidFill>
              </a:defRPr>
            </a:lvl1pPr>
          </a:lstStyle>
          <a:p>
            <a:r>
              <a:rPr/>
              <a:t>Click to edit Master title style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930400" y="0"/>
            <a:ext cx="134112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sz="2400">
              <a:solidFill>
                <a:prstClr val="white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8331200" y="6248400"/>
            <a:ext cx="3556000" cy="365125"/>
          </a:xfrm>
        </p:spPr>
        <p:txBody>
          <a:bodyPr rtlCol="0"/>
          <a:lstStyle/>
          <a:p>
            <a:fld id="{E4606EA6-EFEA-4C30-9264-4F9291A5780D}" type="datetime1">
              <a:rPr lang="en-US">
                <a:solidFill>
                  <a:srgbClr val="DEF5FA"/>
                </a:solidFill>
              </a:rPr>
              <a:pPr/>
              <a:t>6/4/2022</a:t>
            </a:fld>
            <a:endParaRPr>
              <a:solidFill>
                <a:srgbClr val="DEF5FA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930400" cy="663579"/>
          </a:xfrm>
        </p:spPr>
        <p:txBody>
          <a:bodyPr rtlCol="0"/>
          <a:lstStyle>
            <a:lvl1pPr>
              <a:defRPr sz="3733"/>
            </a:lvl1pPr>
          </a:lstStyle>
          <a:p>
            <a:fld id="{8F82E0A0-C266-4798-8C8F-B9F91E9DA37E}" type="slidenum">
              <a:rPr/>
              <a:pPr/>
              <a:t>‹#›</a:t>
            </a:fld>
            <a:endParaRPr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2133600" y="6248207"/>
            <a:ext cx="6096000" cy="365125"/>
          </a:xfrm>
        </p:spPr>
        <p:txBody>
          <a:bodyPr rtlCol="0"/>
          <a:lstStyle/>
          <a:p>
            <a:endParaRPr>
              <a:solidFill>
                <a:srgbClr val="DEF5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9983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3672892"/>
      </p:ext>
    </p:extLst>
  </p:cSld>
  <p:clrMapOvr>
    <a:masterClrMapping/>
  </p:clrMapOvr>
  <p:transition spd="med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29351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18689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81877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790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8402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88967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27714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86005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86965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4042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quarter" idx="13"/>
          </p:nvPr>
        </p:nvSpPr>
        <p:spPr>
          <a:xfrm>
            <a:off x="6247804" y="1821656"/>
            <a:ext cx="3750469" cy="442019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193727" y="1821656"/>
            <a:ext cx="3750469" cy="4420196"/>
          </a:xfrm>
          <a:prstGeom prst="rect">
            <a:avLst/>
          </a:prstGeom>
        </p:spPr>
        <p:txBody>
          <a:bodyPr/>
          <a:lstStyle>
            <a:lvl1pPr marL="232682" indent="-232682">
              <a:spcBef>
                <a:spcPts val="2250"/>
              </a:spcBef>
              <a:defRPr sz="1900"/>
            </a:lvl1pPr>
            <a:lvl2pPr marL="404132" indent="-232682">
              <a:spcBef>
                <a:spcPts val="2250"/>
              </a:spcBef>
              <a:defRPr sz="1900"/>
            </a:lvl2pPr>
            <a:lvl3pPr marL="575582" indent="-232682">
              <a:spcBef>
                <a:spcPts val="2250"/>
              </a:spcBef>
              <a:defRPr sz="1900"/>
            </a:lvl3pPr>
            <a:lvl4pPr marL="747032" indent="-232682">
              <a:spcBef>
                <a:spcPts val="2250"/>
              </a:spcBef>
              <a:defRPr sz="1900"/>
            </a:lvl4pPr>
            <a:lvl5pPr marL="918482" indent="-232682">
              <a:spcBef>
                <a:spcPts val="2250"/>
              </a:spcBef>
              <a:defRPr sz="1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7052" y="6536531"/>
            <a:ext cx="315791" cy="313546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2842788"/>
      </p:ext>
    </p:extLst>
  </p:cSld>
  <p:clrMapOvr>
    <a:masterClrMapping/>
  </p:clrMapOvr>
  <p:transition spd="med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46300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72751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55752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09219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78561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2416969" y="1151930"/>
            <a:ext cx="7358063" cy="2321719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416969" y="3545086"/>
            <a:ext cx="7358063" cy="794743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0"/>
            </a:lvl1pPr>
            <a:lvl2pPr marL="0" indent="114300" algn="ctr">
              <a:spcBef>
                <a:spcPts val="0"/>
              </a:spcBef>
              <a:buSzTx/>
              <a:buNone/>
              <a:defRPr sz="2600"/>
            </a:lvl2pPr>
            <a:lvl3pPr marL="0" indent="228600" algn="ctr">
              <a:spcBef>
                <a:spcPts val="0"/>
              </a:spcBef>
              <a:buSzTx/>
              <a:buNone/>
              <a:defRPr sz="2600"/>
            </a:lvl3pPr>
            <a:lvl4pPr marL="0" indent="342900" algn="ctr">
              <a:spcBef>
                <a:spcPts val="0"/>
              </a:spcBef>
              <a:buSzTx/>
              <a:buNone/>
              <a:defRPr sz="2600"/>
            </a:lvl4pPr>
            <a:lvl5pPr marL="0" indent="457200" algn="ctr">
              <a:spcBef>
                <a:spcPts val="0"/>
              </a:spcBef>
              <a:buSzTx/>
              <a:buNone/>
              <a:defRPr sz="2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9151"/>
      </p:ext>
    </p:extLst>
  </p:cSld>
  <p:clrMapOvr>
    <a:masterClrMapping/>
  </p:clrMapOvr>
  <p:transition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sz="half" idx="13"/>
          </p:nvPr>
        </p:nvSpPr>
        <p:spPr>
          <a:xfrm>
            <a:off x="2667000" y="473273"/>
            <a:ext cx="6858000" cy="415230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2416969" y="4723805"/>
            <a:ext cx="7358063" cy="1000126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416969" y="5732859"/>
            <a:ext cx="7358063" cy="794743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0"/>
            </a:lvl1pPr>
            <a:lvl2pPr marL="0" indent="114300" algn="ctr">
              <a:spcBef>
                <a:spcPts val="0"/>
              </a:spcBef>
              <a:buSzTx/>
              <a:buNone/>
              <a:defRPr sz="2600"/>
            </a:lvl2pPr>
            <a:lvl3pPr marL="0" indent="228600" algn="ctr">
              <a:spcBef>
                <a:spcPts val="0"/>
              </a:spcBef>
              <a:buSzTx/>
              <a:buNone/>
              <a:defRPr sz="2600"/>
            </a:lvl3pPr>
            <a:lvl4pPr marL="0" indent="342900" algn="ctr">
              <a:spcBef>
                <a:spcPts val="0"/>
              </a:spcBef>
              <a:buSzTx/>
              <a:buNone/>
              <a:defRPr sz="2600"/>
            </a:lvl4pPr>
            <a:lvl5pPr marL="0" indent="457200" algn="ctr">
              <a:spcBef>
                <a:spcPts val="0"/>
              </a:spcBef>
              <a:buSzTx/>
              <a:buNone/>
              <a:defRPr sz="2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817491"/>
      </p:ext>
    </p:extLst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2416969" y="2268141"/>
            <a:ext cx="7358063" cy="232171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43308"/>
      </p:ext>
    </p:extLst>
  </p:cSld>
  <p:clrMapOvr>
    <a:masterClrMapping/>
  </p:clrMapOvr>
  <p:transition spd="med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247804" y="446484"/>
            <a:ext cx="3750469" cy="577750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2193727" y="446484"/>
            <a:ext cx="3750469" cy="2803923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193727" y="3321844"/>
            <a:ext cx="3750469" cy="289321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0"/>
            </a:lvl1pPr>
            <a:lvl2pPr marL="0" indent="114300" algn="ctr">
              <a:spcBef>
                <a:spcPts val="0"/>
              </a:spcBef>
              <a:buSzTx/>
              <a:buNone/>
              <a:defRPr sz="2600"/>
            </a:lvl2pPr>
            <a:lvl3pPr marL="0" indent="228600" algn="ctr">
              <a:spcBef>
                <a:spcPts val="0"/>
              </a:spcBef>
              <a:buSzTx/>
              <a:buNone/>
              <a:defRPr sz="2600"/>
            </a:lvl3pPr>
            <a:lvl4pPr marL="0" indent="342900" algn="ctr">
              <a:spcBef>
                <a:spcPts val="0"/>
              </a:spcBef>
              <a:buSzTx/>
              <a:buNone/>
              <a:defRPr sz="2600"/>
            </a:lvl4pPr>
            <a:lvl5pPr marL="0" indent="457200" algn="ctr">
              <a:spcBef>
                <a:spcPts val="0"/>
              </a:spcBef>
              <a:buSzTx/>
              <a:buNone/>
              <a:defRPr sz="2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214602"/>
      </p:ext>
    </p:extLst>
  </p:cSld>
  <p:clrMapOvr>
    <a:masterClrMapping/>
  </p:clrMapOvr>
  <p:transition spd="med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799608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2193727" y="892969"/>
            <a:ext cx="7804547" cy="507206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721454"/>
      </p:ext>
    </p:extLst>
  </p:cSld>
  <p:clrMapOvr>
    <a:masterClrMapping/>
  </p:clrMapOvr>
  <p:transition spd="med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967363"/>
      </p:ext>
    </p:extLst>
  </p:cSld>
  <p:clrMapOvr>
    <a:masterClrMapping/>
  </p:clrMapOvr>
  <p:transition spd="med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quarter" idx="13"/>
          </p:nvPr>
        </p:nvSpPr>
        <p:spPr>
          <a:xfrm>
            <a:off x="6247804" y="1821656"/>
            <a:ext cx="3750469" cy="442019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193727" y="1821656"/>
            <a:ext cx="3750469" cy="4420196"/>
          </a:xfrm>
          <a:prstGeom prst="rect">
            <a:avLst/>
          </a:prstGeom>
        </p:spPr>
        <p:txBody>
          <a:bodyPr/>
          <a:lstStyle>
            <a:lvl1pPr marL="232682" indent="-232682">
              <a:spcBef>
                <a:spcPts val="2250"/>
              </a:spcBef>
              <a:defRPr sz="1900"/>
            </a:lvl1pPr>
            <a:lvl2pPr marL="404132" indent="-232682">
              <a:spcBef>
                <a:spcPts val="2250"/>
              </a:spcBef>
              <a:defRPr sz="1900"/>
            </a:lvl2pPr>
            <a:lvl3pPr marL="575582" indent="-232682">
              <a:spcBef>
                <a:spcPts val="2250"/>
              </a:spcBef>
              <a:defRPr sz="1900"/>
            </a:lvl3pPr>
            <a:lvl4pPr marL="747032" indent="-232682">
              <a:spcBef>
                <a:spcPts val="2250"/>
              </a:spcBef>
              <a:defRPr sz="1900"/>
            </a:lvl4pPr>
            <a:lvl5pPr marL="918482" indent="-232682">
              <a:spcBef>
                <a:spcPts val="2250"/>
              </a:spcBef>
              <a:defRPr sz="1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7052" y="6536531"/>
            <a:ext cx="315791" cy="313546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448209"/>
      </p:ext>
    </p:extLst>
  </p:cSld>
  <p:clrMapOvr>
    <a:masterClrMapping/>
  </p:clrMapOvr>
  <p:transition spd="med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2193727" y="892969"/>
            <a:ext cx="7804547" cy="5072063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38319"/>
      </p:ext>
    </p:extLst>
  </p:cSld>
  <p:clrMapOvr>
    <a:masterClrMapping/>
  </p:clrMapOvr>
  <p:transition spd="med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6247804" y="3580805"/>
            <a:ext cx="3750469" cy="265211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247804" y="625078"/>
            <a:ext cx="3750469" cy="265211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2193727" y="625078"/>
            <a:ext cx="3750469" cy="560784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764819"/>
      </p:ext>
    </p:extLst>
  </p:cSld>
  <p:clrMapOvr>
    <a:masterClrMapping/>
  </p:clrMapOvr>
  <p:transition spd="med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2416969" y="4473773"/>
            <a:ext cx="7358063" cy="39049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2416969" y="2965583"/>
            <a:ext cx="7358063" cy="49821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3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855291"/>
      </p:ext>
    </p:extLst>
  </p:cSld>
  <p:clrMapOvr>
    <a:masterClrMapping/>
  </p:clrMapOvr>
  <p:transition spd="med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1524000" y="0"/>
            <a:ext cx="9144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53416"/>
      </p:ext>
    </p:extLst>
  </p:cSld>
  <p:clrMapOvr>
    <a:masterClrMapping/>
  </p:clrMapOvr>
  <p:transition spd="med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127785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6247804" y="3580805"/>
            <a:ext cx="3750469" cy="265211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247804" y="625078"/>
            <a:ext cx="3750469" cy="265211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2193727" y="625078"/>
            <a:ext cx="3750469" cy="560784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3533725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2416969" y="4473773"/>
            <a:ext cx="7358063" cy="39049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2416969" y="2965583"/>
            <a:ext cx="7358063" cy="498212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3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9706027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1524000" y="0"/>
            <a:ext cx="9144001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2220960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5729151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1"/>
            <a:ext cx="1036320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1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276999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8039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276999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287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276999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9711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1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1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276999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2009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276999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2066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276999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4224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1"/>
            <a:ext cx="1036320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1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276999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7327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276999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0272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1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1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276999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6566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276999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9339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276999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0588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1"/>
            <a:ext cx="1036320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1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276999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4410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276999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077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1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1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276999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7157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1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1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276999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9073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276999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6130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276999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2075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4003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59655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3322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2646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9348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12192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fld id="{047E157E-8DCB-4F70-A0AF-5EB586A91DD4}" type="datetime1">
              <a:rPr lang="en-US" smtClean="0">
                <a:solidFill>
                  <a:srgbClr val="FFFFFF"/>
                </a:solidFill>
              </a:rPr>
              <a:pPr algn="ctr"/>
              <a:t>6/4/2022</a:t>
            </a:fld>
            <a:endParaRPr lang="en-US" sz="2667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s-ES_tradnl">
              <a:solidFill>
                <a:srgbClr val="DC9E1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2E0A0-C266-4798-8C8F-B9F91E9DA37E}" type="slidenum">
              <a:rPr lang="es-ES_tradnl" smtClean="0">
                <a:solidFill>
                  <a:srgbClr val="DC9E1F"/>
                </a:solidFill>
              </a:rPr>
              <a:pPr/>
              <a:t>‹#›</a:t>
            </a:fld>
            <a:endParaRPr lang="es-ES_tradnl">
              <a:solidFill>
                <a:srgbClr val="DC9E1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3886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267" baseline="0">
                <a:solidFill>
                  <a:schemeClr val="tx2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007889"/>
            <a:ext cx="10363200" cy="1470025"/>
          </a:xfrm>
        </p:spPr>
        <p:txBody>
          <a:bodyPr/>
          <a:lstStyle>
            <a:lvl1pPr algn="ctr">
              <a:defRPr sz="4267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717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9"/>
            <a:ext cx="10566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06EA6-EFEA-4C30-9264-4F9291A5780D}" type="datetime1">
              <a:rPr lang="en-US" smtClean="0">
                <a:solidFill>
                  <a:srgbClr val="FFFFFF"/>
                </a:solidFill>
              </a:rPr>
              <a:pPr/>
              <a:t>6/4/2022</a:t>
            </a:fld>
            <a:endParaRPr lang="en-US" sz="1867">
              <a:solidFill>
                <a:srgbClr val="DC9E1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s-ES_tradnl" sz="1867">
              <a:solidFill>
                <a:srgbClr val="DC9E1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lang="es-ES_tradnl" sz="1867" b="1" smtClean="0">
                <a:solidFill>
                  <a:srgbClr val="FFFFFF"/>
                </a:solidFill>
              </a:rPr>
              <a:pPr algn="ctr"/>
              <a:t>‹#›</a:t>
            </a:fld>
            <a:endParaRPr lang="es-ES_tradnl" sz="1867" b="1">
              <a:solidFill>
                <a:srgbClr val="FFFFFF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812800" y="1600200"/>
            <a:ext cx="105664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860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276999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99459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2" y="4962525"/>
            <a:ext cx="10513484" cy="1362075"/>
          </a:xfrm>
        </p:spPr>
        <p:txBody>
          <a:bodyPr anchor="t"/>
          <a:lstStyle>
            <a:lvl1pPr algn="l">
              <a:defRPr sz="4267" b="0" i="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2" y="3462339"/>
            <a:ext cx="10513484" cy="1500187"/>
          </a:xfrm>
        </p:spPr>
        <p:txBody>
          <a:bodyPr anchor="b">
            <a:normAutofit/>
          </a:bodyPr>
          <a:lstStyle>
            <a:lvl1pPr marL="0" indent="0">
              <a:buNone/>
              <a:defRPr sz="2267" baseline="0">
                <a:solidFill>
                  <a:schemeClr val="tx2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F9F07-3BC7-4570-B054-79111B0A380C}" type="datetime1">
              <a:rPr lang="en-US" smtClean="0">
                <a:solidFill>
                  <a:srgbClr val="FFFFFF"/>
                </a:solidFill>
              </a:rPr>
              <a:pPr/>
              <a:t>6/4/2022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lang="es-ES_tradnl" sz="3200" b="1" smtClean="0">
                <a:solidFill>
                  <a:srgbClr val="FFFFFF"/>
                </a:solidFill>
              </a:rPr>
              <a:pPr algn="ctr"/>
              <a:t>‹#›</a:t>
            </a:fld>
            <a:endParaRPr lang="es-ES_tradnl" sz="3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0171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812800" y="1600200"/>
            <a:ext cx="49784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400800" y="1600200"/>
            <a:ext cx="49784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9"/>
            <a:ext cx="10566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06EA6-EFEA-4C30-9264-4F9291A5780D}" type="datetime1">
              <a:rPr lang="en-US" smtClean="0">
                <a:solidFill>
                  <a:srgbClr val="FFFFFF"/>
                </a:solidFill>
              </a:rPr>
              <a:pPr/>
              <a:t>6/4/2022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lang="es-ES_tradnl" sz="1867" b="1" smtClean="0">
                <a:solidFill>
                  <a:srgbClr val="FFFFFF"/>
                </a:solidFill>
              </a:rPr>
              <a:pPr algn="ctr"/>
              <a:t>‹#›</a:t>
            </a:fld>
            <a:endParaRPr lang="es-ES_trad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8932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400800" y="2209800"/>
            <a:ext cx="49784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812800" y="2209800"/>
            <a:ext cx="49784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9"/>
            <a:ext cx="10566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1600200"/>
            <a:ext cx="4978400" cy="574675"/>
          </a:xfrm>
        </p:spPr>
        <p:txBody>
          <a:bodyPr anchor="b">
            <a:normAutofit/>
          </a:bodyPr>
          <a:lstStyle>
            <a:lvl1pPr marL="0" indent="0">
              <a:buNone/>
              <a:defRPr sz="2267" b="0" i="0" baseline="0">
                <a:solidFill>
                  <a:schemeClr val="tx2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1600200"/>
            <a:ext cx="4978400" cy="574675"/>
          </a:xfrm>
        </p:spPr>
        <p:txBody>
          <a:bodyPr anchor="b">
            <a:normAutofit/>
          </a:bodyPr>
          <a:lstStyle>
            <a:lvl1pPr marL="0" indent="0">
              <a:buNone/>
              <a:defRPr sz="2267" b="0" i="0" baseline="0">
                <a:solidFill>
                  <a:schemeClr val="tx2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06EA6-EFEA-4C30-9264-4F9291A5780D}" type="datetime1">
              <a:rPr lang="en-US" smtClean="0">
                <a:solidFill>
                  <a:srgbClr val="FFFFFF"/>
                </a:solidFill>
              </a:rPr>
              <a:pPr/>
              <a:t>6/4/2022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lang="es-ES_tradnl" sz="1867" b="1" smtClean="0">
                <a:solidFill>
                  <a:srgbClr val="FFFFFF"/>
                </a:solidFill>
              </a:rPr>
              <a:pPr algn="ctr"/>
              <a:t>‹#›</a:t>
            </a:fld>
            <a:endParaRPr lang="es-ES_trad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9989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9"/>
            <a:ext cx="10566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ADB5D-B7A0-47E3-AD2D-B1A6F8614213}" type="datetime1">
              <a:rPr lang="en-US" smtClean="0">
                <a:solidFill>
                  <a:srgbClr val="FFFFFF"/>
                </a:solidFill>
              </a:rPr>
              <a:pPr/>
              <a:t>6/4/2022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7CB7D-F184-43C7-B6FD-03D728E1BBFF}" type="slidenum">
              <a:rPr lang="es-ES_tradnl" smtClean="0">
                <a:solidFill>
                  <a:srgbClr val="FFFFFF"/>
                </a:solidFill>
              </a:rPr>
              <a:pPr/>
              <a:t>‹#›</a:t>
            </a:fld>
            <a:endParaRPr lang="es-ES_trad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2688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68126-03FC-49C0-B9B8-2B561CCC3D90}" type="datetime1">
              <a:rPr lang="en-US" smtClean="0">
                <a:solidFill>
                  <a:srgbClr val="FFFFFF"/>
                </a:solidFill>
              </a:rPr>
              <a:pPr/>
              <a:t>6/4/2022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7CB7D-F184-43C7-B6FD-03D728E1BBFF}" type="slidenum">
              <a:rPr lang="es-ES_tradnl" smtClean="0">
                <a:solidFill>
                  <a:srgbClr val="DC9E1F"/>
                </a:solidFill>
              </a:rPr>
              <a:pPr/>
              <a:t>‹#›</a:t>
            </a:fld>
            <a:endParaRPr lang="es-ES_tradnl">
              <a:solidFill>
                <a:srgbClr val="DC9E1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5962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5283200" y="1447800"/>
            <a:ext cx="6197600" cy="4267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1447800"/>
            <a:ext cx="3962400" cy="1097280"/>
          </a:xfrm>
        </p:spPr>
        <p:txBody>
          <a:bodyPr anchor="b"/>
          <a:lstStyle>
            <a:lvl1pPr algn="l">
              <a:defRPr sz="24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6864" y="2547892"/>
            <a:ext cx="39624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8198-4617-485E-9585-4840B69DBBA6}" type="datetime1">
              <a:rPr lang="en-US" smtClean="0">
                <a:solidFill>
                  <a:srgbClr val="FFFFFF"/>
                </a:solidFill>
              </a:rPr>
              <a:pPr/>
              <a:t>6/4/2022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7CB7D-F184-43C7-B6FD-03D728E1BBFF}" type="slidenum">
              <a:rPr lang="es-ES_tradnl" smtClean="0">
                <a:solidFill>
                  <a:srgbClr val="FFFFFF"/>
                </a:solidFill>
              </a:rPr>
              <a:pPr/>
              <a:t>‹#›</a:t>
            </a:fld>
            <a:endParaRPr lang="es-ES_tradnl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9484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447800"/>
            <a:ext cx="3962400" cy="1097280"/>
          </a:xfrm>
        </p:spPr>
        <p:txBody>
          <a:bodyPr anchor="b"/>
          <a:lstStyle>
            <a:lvl1pPr algn="l">
              <a:defRPr sz="24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209792" y="1447800"/>
            <a:ext cx="4559808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667" baseline="0">
                <a:solidFill>
                  <a:schemeClr val="tx1">
                    <a:lumMod val="65000"/>
                  </a:schemeClr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547891"/>
            <a:ext cx="39624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06EA6-EFEA-4C30-9264-4F9291A5780D}" type="datetime1">
              <a:rPr lang="en-US" smtClean="0">
                <a:solidFill>
                  <a:srgbClr val="FFFFFF"/>
                </a:solidFill>
              </a:rPr>
              <a:pPr/>
              <a:t>6/4/2022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lang="es-ES_tradnl" sz="3733" b="1" smtClean="0">
                <a:solidFill>
                  <a:srgbClr val="FFFFFF"/>
                </a:solidFill>
              </a:rPr>
              <a:pPr algn="ctr"/>
              <a:t>‹#›</a:t>
            </a:fld>
            <a:endParaRPr lang="es-ES_tradnl" sz="3733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9173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06EA6-EFEA-4C30-9264-4F9291A5780D}" type="datetime1">
              <a:rPr lang="en-US" smtClean="0">
                <a:solidFill>
                  <a:srgbClr val="FFFFFF"/>
                </a:solidFill>
              </a:rPr>
              <a:pPr/>
              <a:t>6/4/2022</a:t>
            </a:fld>
            <a:endParaRPr lang="en-US" sz="1867">
              <a:solidFill>
                <a:srgbClr val="DC9E1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s-ES_tradnl" sz="1867">
              <a:solidFill>
                <a:srgbClr val="DC9E1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lang="es-ES_tradnl" sz="1867" b="1" smtClean="0">
                <a:solidFill>
                  <a:srgbClr val="FFFFFF"/>
                </a:solidFill>
              </a:rPr>
              <a:pPr algn="ctr"/>
              <a:t>‹#›</a:t>
            </a:fld>
            <a:endParaRPr lang="es-ES_tradnl" sz="1867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73582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06EA6-EFEA-4C30-9264-4F9291A5780D}" type="datetime1">
              <a:rPr lang="en-US" smtClean="0">
                <a:solidFill>
                  <a:srgbClr val="FFFFFF"/>
                </a:solidFill>
              </a:rPr>
              <a:pPr/>
              <a:t>6/4/2022</a:t>
            </a:fld>
            <a:endParaRPr lang="en-US" sz="1867">
              <a:solidFill>
                <a:srgbClr val="DC9E1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endParaRPr lang="es-ES_tradnl" sz="1867">
              <a:solidFill>
                <a:srgbClr val="DC9E1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F82E0A0-C266-4798-8C8F-B9F91E9DA37E}" type="slidenum">
              <a:rPr lang="es-ES_tradnl" sz="1867" b="1" smtClean="0">
                <a:solidFill>
                  <a:srgbClr val="FFFFFF"/>
                </a:solidFill>
              </a:rPr>
              <a:pPr algn="ctr"/>
              <a:t>‹#›</a:t>
            </a:fld>
            <a:endParaRPr lang="es-ES_tradnl" sz="1867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5024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971032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84"/>
            <a:endParaRPr sz="2400">
              <a:solidFill>
                <a:prstClr val="white"/>
              </a:solidFill>
              <a:sym typeface="Helvetica Neue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12192" y="6053328"/>
            <a:ext cx="2999232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84"/>
            <a:endParaRPr sz="2400">
              <a:solidFill>
                <a:prstClr val="white"/>
              </a:solidFill>
              <a:sym typeface="Helvetica Neue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145536" y="6044184"/>
            <a:ext cx="90464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84"/>
            <a:endParaRPr sz="2400">
              <a:solidFill>
                <a:prstClr val="white"/>
              </a:solidFill>
              <a:sym typeface="Helvetica Neue"/>
            </a:endParaRP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149600" y="6050039"/>
            <a:ext cx="8686800" cy="685800"/>
          </a:xfrm>
        </p:spPr>
        <p:txBody>
          <a:bodyPr anchor="ctr"/>
          <a:lstStyle>
            <a:lvl1pPr marL="0" indent="0" algn="l">
              <a:buNone/>
              <a:defRPr sz="3735">
                <a:solidFill>
                  <a:srgbClr val="FFFFFF"/>
                </a:solidFill>
              </a:defRPr>
            </a:lvl1pPr>
            <a:lvl2pPr marL="609593" indent="0" algn="ctr">
              <a:buNone/>
            </a:lvl2pPr>
            <a:lvl3pPr marL="1219184" indent="0" algn="ctr">
              <a:buNone/>
            </a:lvl3pPr>
            <a:lvl4pPr marL="1828777" indent="0" algn="ctr">
              <a:buNone/>
            </a:lvl4pPr>
            <a:lvl5pPr marL="2438370" indent="0" algn="ctr">
              <a:buNone/>
            </a:lvl5pPr>
            <a:lvl6pPr marL="3047962" indent="0" algn="ctr">
              <a:buNone/>
            </a:lvl6pPr>
            <a:lvl7pPr marL="3657555" indent="0" algn="ctr">
              <a:buNone/>
            </a:lvl7pPr>
            <a:lvl8pPr marL="4267148" indent="0" algn="ctr">
              <a:buNone/>
            </a:lvl8pPr>
            <a:lvl9pPr marL="4876739" indent="0" algn="ctr">
              <a:buNone/>
            </a:lvl9pPr>
          </a:lstStyle>
          <a:p>
            <a:r>
              <a:rPr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01600" y="6068699"/>
            <a:ext cx="2743200" cy="685800"/>
          </a:xfrm>
        </p:spPr>
        <p:txBody>
          <a:bodyPr>
            <a:noAutofit/>
          </a:bodyPr>
          <a:lstStyle>
            <a:lvl1pPr algn="ctr">
              <a:defRPr sz="2667">
                <a:solidFill>
                  <a:srgbClr val="FFFFFF"/>
                </a:solidFill>
              </a:defRPr>
            </a:lvl1pPr>
          </a:lstStyle>
          <a:p>
            <a:fld id="{047E157E-8DCB-4F70-A0AF-5EB586A91DD4}" type="datetime1">
              <a:rPr lang="en-US"/>
              <a:pPr/>
              <a:t>6/4/2022</a:t>
            </a:fld>
            <a:endParaRPr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780524" y="236539"/>
            <a:ext cx="7823200" cy="365127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>
              <a:solidFill>
                <a:srgbClr val="DEF5FA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0668000" y="228600"/>
            <a:ext cx="11176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F82E0A0-C266-4798-8C8F-B9F91E9DA37E}" type="slidenum">
              <a:rPr>
                <a:solidFill>
                  <a:srgbClr val="DEF5FA"/>
                </a:solidFill>
              </a:rPr>
              <a:pPr/>
              <a:t>‹#›</a:t>
            </a:fld>
            <a:endParaRPr>
              <a:solidFill>
                <a:srgbClr val="DEF5FA"/>
              </a:solidFill>
            </a:endParaRPr>
          </a:p>
        </p:txBody>
      </p:sp>
      <p:sp>
        <p:nvSpPr>
          <p:cNvPr id="12" name="Rectangle 11"/>
          <p:cNvSpPr>
            <a:spLocks noGrp="1"/>
          </p:cNvSpPr>
          <p:nvPr>
            <p:ph type="title"/>
          </p:nvPr>
        </p:nvSpPr>
        <p:spPr>
          <a:xfrm>
            <a:off x="3149600" y="3124200"/>
            <a:ext cx="8636000" cy="2717800"/>
          </a:xfrm>
        </p:spPr>
        <p:txBody>
          <a:bodyPr rtlCol="0" anchor="b"/>
          <a:lstStyle>
            <a:lvl1pPr>
              <a:defRPr cap="all" baseline="0"/>
            </a:lvl1pPr>
          </a:lstStyle>
          <a:p>
            <a:r>
              <a:rPr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124001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276999"/>
          </a:xfr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03365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/>
              <a:t>Click to edit Master title style</a:t>
            </a:r>
          </a:p>
        </p:txBody>
      </p:sp>
      <p:sp>
        <p:nvSpPr>
          <p:cNvPr id="3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606EA6-EFEA-4C30-9264-4F9291A5780D}" type="datetime1">
              <a:rPr lang="en-US">
                <a:solidFill>
                  <a:srgbClr val="464646"/>
                </a:solidFill>
              </a:rPr>
              <a:pPr/>
              <a:t>6/4/2022</a:t>
            </a:fld>
            <a:endParaRPr>
              <a:solidFill>
                <a:srgbClr val="464646"/>
              </a:solidFill>
            </a:endParaRPr>
          </a:p>
        </p:txBody>
      </p:sp>
      <p:sp>
        <p:nvSpPr>
          <p:cNvPr id="4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464646"/>
              </a:solidFill>
            </a:endParaRPr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2E0A0-C266-4798-8C8F-B9F91E9DA37E}" type="slidenum">
              <a:rPr/>
              <a:pPr/>
              <a:t>‹#›</a:t>
            </a:fld>
            <a:endParaRPr/>
          </a:p>
        </p:txBody>
      </p:sp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812800" y="1803400"/>
            <a:ext cx="10871200" cy="4368800"/>
          </a:xfrm>
        </p:spPr>
        <p:txBody>
          <a:bodyPr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774900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2" y="2743200"/>
            <a:ext cx="9497484" cy="1673227"/>
          </a:xfrm>
        </p:spPr>
        <p:txBody>
          <a:bodyPr anchor="t"/>
          <a:lstStyle>
            <a:lvl1pPr>
              <a:buNone/>
              <a:defRPr sz="3735">
                <a:solidFill>
                  <a:schemeClr val="tx2"/>
                </a:solidFill>
              </a:defRPr>
            </a:lvl1pPr>
            <a:lvl2pPr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1524000"/>
            <a:ext cx="12192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84"/>
            <a:endParaRPr sz="2400">
              <a:solidFill>
                <a:prstClr val="white"/>
              </a:solidFill>
              <a:sym typeface="Helvetica Neue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7272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84"/>
            <a:endParaRPr sz="2400">
              <a:solidFill>
                <a:prstClr val="white"/>
              </a:solidFill>
              <a:sym typeface="Helvetica Neue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28800" y="1600200"/>
            <a:ext cx="103632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84"/>
            <a:endParaRPr sz="2400">
              <a:solidFill>
                <a:prstClr val="white"/>
              </a:solidFill>
              <a:sym typeface="Helvetica Neue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828800" y="1600200"/>
            <a:ext cx="10160000" cy="990600"/>
          </a:xfrm>
        </p:spPr>
        <p:txBody>
          <a:bodyPr/>
          <a:lstStyle>
            <a:lvl1pPr algn="l">
              <a:buNone/>
              <a:defRPr sz="5867" b="0" cap="none">
                <a:solidFill>
                  <a:srgbClr val="FFFFFF"/>
                </a:solidFill>
              </a:defRPr>
            </a:lvl1pPr>
          </a:lstStyle>
          <a:p>
            <a:r>
              <a:rPr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F9F07-3BC7-4570-B054-79111B0A380C}" type="datetime1">
              <a:rPr lang="en-US">
                <a:solidFill>
                  <a:srgbClr val="464646"/>
                </a:solidFill>
              </a:rPr>
              <a:pPr/>
              <a:t>6/4/2022</a:t>
            </a:fld>
            <a:endParaRPr>
              <a:solidFill>
                <a:srgbClr val="464646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2"/>
            <a:ext cx="1727200" cy="701676"/>
          </a:xfrm>
        </p:spPr>
        <p:txBody>
          <a:bodyPr>
            <a:no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fld id="{8F82E0A0-C266-4798-8C8F-B9F91E9DA37E}" type="slidenum">
              <a:rPr/>
              <a:pPr/>
              <a:t>‹#›</a:t>
            </a:fld>
            <a:endParaRPr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>
              <a:solidFill>
                <a:srgbClr val="4646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3333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812800" y="1803402"/>
            <a:ext cx="5181600" cy="4358167"/>
          </a:xfrm>
        </p:spPr>
        <p:txBody>
          <a:bodyPr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459868" y="1803402"/>
            <a:ext cx="5181600" cy="4358167"/>
          </a:xfrm>
        </p:spPr>
        <p:txBody>
          <a:bodyPr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E4606EA6-EFEA-4C30-9264-4F9291A5780D}" type="datetime1">
              <a:rPr lang="en-US">
                <a:solidFill>
                  <a:srgbClr val="464646"/>
                </a:solidFill>
              </a:rPr>
              <a:pPr/>
              <a:t>6/4/2022</a:t>
            </a:fld>
            <a:endParaRPr>
              <a:solidFill>
                <a:srgbClr val="464646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8F82E0A0-C266-4798-8C8F-B9F91E9DA37E}" type="slidenum">
              <a:rPr/>
              <a:pPr/>
              <a:t>‹#›</a:t>
            </a:fld>
            <a:endParaRPr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>
              <a:solidFill>
                <a:srgbClr val="4646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2176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157480"/>
            <a:ext cx="10871200" cy="1341120"/>
          </a:xfrm>
        </p:spPr>
        <p:txBody>
          <a:bodyPr anchor="b"/>
          <a:lstStyle>
            <a:lvl1pPr>
              <a:defRPr/>
            </a:lvl1pPr>
          </a:lstStyle>
          <a:p>
            <a:r>
              <a:rPr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812800" y="2559759"/>
            <a:ext cx="5181600" cy="3505200"/>
          </a:xfrm>
        </p:spPr>
        <p:txBody>
          <a:bodyPr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400800" y="2559759"/>
            <a:ext cx="5181600" cy="3505200"/>
          </a:xfrm>
        </p:spPr>
        <p:txBody>
          <a:bodyPr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E4606EA6-EFEA-4C30-9264-4F9291A5780D}" type="datetime1">
              <a:rPr lang="en-US">
                <a:solidFill>
                  <a:srgbClr val="464646"/>
                </a:solidFill>
              </a:rPr>
              <a:pPr/>
              <a:t>6/4/2022</a:t>
            </a:fld>
            <a:endParaRPr>
              <a:solidFill>
                <a:srgbClr val="464646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8F82E0A0-C266-4798-8C8F-B9F91E9DA37E}" type="slidenum">
              <a:rPr/>
              <a:pPr/>
              <a:t>‹#›</a:t>
            </a:fld>
            <a:endParaRPr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>
              <a:solidFill>
                <a:srgbClr val="464646"/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812800" y="1816383"/>
            <a:ext cx="5181600" cy="707136"/>
          </a:xfrm>
          <a:solidFill>
            <a:schemeClr val="accent2"/>
          </a:solidFill>
        </p:spPr>
        <p:txBody>
          <a:bodyPr rtlCol="0" anchor="ctr"/>
          <a:lstStyle>
            <a:lvl1pPr>
              <a:buFontTx/>
              <a:buNone/>
              <a:defRPr sz="2667" b="1">
                <a:solidFill>
                  <a:srgbClr val="FFFFFF"/>
                </a:solidFill>
              </a:defRPr>
            </a:lvl1pPr>
          </a:lstStyle>
          <a:p>
            <a:pPr lvl="0"/>
            <a:r>
              <a:rPr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6400800" y="1816383"/>
            <a:ext cx="5181600" cy="707136"/>
          </a:xfrm>
          <a:solidFill>
            <a:schemeClr val="accent4"/>
          </a:solidFill>
        </p:spPr>
        <p:txBody>
          <a:bodyPr rtlCol="0" anchor="ctr"/>
          <a:lstStyle>
            <a:lvl1pPr>
              <a:buFontTx/>
              <a:buNone/>
              <a:defRPr sz="2667" b="1">
                <a:solidFill>
                  <a:srgbClr val="FFFFFF"/>
                </a:solidFill>
              </a:defRPr>
            </a:lvl1pPr>
          </a:lstStyle>
          <a:p>
            <a:pPr lvl="0"/>
            <a:r>
              <a:rPr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79366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FADB5D-B7A0-47E3-AD2D-B1A6F8614213}" type="datetime1">
              <a:rPr lang="en-US">
                <a:solidFill>
                  <a:srgbClr val="464646"/>
                </a:solidFill>
              </a:rPr>
              <a:pPr/>
              <a:t>6/4/2022</a:t>
            </a:fld>
            <a:endParaRPr>
              <a:solidFill>
                <a:srgbClr val="464646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464646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3F7CB7D-F184-43C7-B6FD-03D728E1BBFF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25672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68126-03FC-49C0-B9B8-2B561CCC3D90}" type="datetime1">
              <a:rPr lang="en-US">
                <a:solidFill>
                  <a:srgbClr val="464646"/>
                </a:solidFill>
              </a:rPr>
              <a:pPr/>
              <a:t>6/4/2022</a:t>
            </a:fld>
            <a:endParaRPr>
              <a:solidFill>
                <a:srgbClr val="464646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464646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711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3F7CB7D-F184-43C7-B6FD-03D728E1BBFF}" type="slidenum">
              <a:rPr>
                <a:solidFill>
                  <a:srgbClr val="464646"/>
                </a:solidFill>
              </a:rPr>
              <a:pPr/>
              <a:t>‹#›</a:t>
            </a:fld>
            <a:endParaRPr>
              <a:solidFill>
                <a:srgbClr val="4646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5265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57480"/>
            <a:ext cx="10871200" cy="1341120"/>
          </a:xfrm>
        </p:spPr>
        <p:txBody>
          <a:bodyPr anchor="b"/>
          <a:lstStyle>
            <a:lvl1pPr algn="l">
              <a:buNone/>
              <a:defRPr sz="5600" b="0"/>
            </a:lvl1pPr>
          </a:lstStyle>
          <a:p>
            <a:r>
              <a:rPr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8198-4617-485E-9585-4840B69DBBA6}" type="datetime1">
              <a:rPr lang="en-US">
                <a:solidFill>
                  <a:srgbClr val="464646"/>
                </a:solidFill>
              </a:rPr>
              <a:pPr/>
              <a:t>6/4/2022</a:t>
            </a:fld>
            <a:endParaRPr>
              <a:solidFill>
                <a:srgbClr val="464646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>
              <a:solidFill>
                <a:srgbClr val="464646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3F7CB7D-F184-43C7-B6FD-03D728E1BBFF}" type="slidenum">
              <a:rPr/>
              <a:pPr/>
              <a:t>‹#›</a:t>
            </a:fld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1905000"/>
            <a:ext cx="2133600" cy="41656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335"/>
              </a:spcAft>
              <a:buNone/>
              <a:defRPr sz="2400"/>
            </a:lvl1pPr>
            <a:lvl2pPr>
              <a:buNone/>
              <a:defRPr sz="1600"/>
            </a:lvl2pPr>
            <a:lvl3pPr>
              <a:buNone/>
              <a:defRPr sz="1335"/>
            </a:lvl3pPr>
            <a:lvl4pPr>
              <a:buNone/>
              <a:defRPr sz="1200"/>
            </a:lvl4pPr>
            <a:lvl5pPr>
              <a:buNone/>
              <a:defRPr sz="1200"/>
            </a:lvl5pPr>
          </a:lstStyle>
          <a:p>
            <a:pPr lvl="0"/>
            <a:r>
              <a:rPr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149600" y="1905000"/>
            <a:ext cx="8534400" cy="4267200"/>
          </a:xfrm>
        </p:spPr>
        <p:txBody>
          <a:bodyPr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13233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76891" y="0"/>
            <a:ext cx="10115111" cy="4559808"/>
          </a:xfrm>
          <a:solidFill>
            <a:schemeClr val="tx2">
              <a:shade val="50000"/>
            </a:schemeClr>
          </a:solidFill>
          <a:ln>
            <a:noFill/>
          </a:ln>
        </p:spPr>
        <p:txBody>
          <a:bodyPr/>
          <a:lstStyle>
            <a:lvl1pPr>
              <a:buNone/>
              <a:defRPr sz="4267"/>
            </a:lvl1pPr>
          </a:lstStyle>
          <a:p>
            <a:r>
              <a:rPr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3600" y="5486400"/>
            <a:ext cx="9753600" cy="685800"/>
          </a:xfrm>
        </p:spPr>
        <p:txBody>
          <a:bodyPr/>
          <a:lstStyle>
            <a:lvl1pPr marL="0" indent="0">
              <a:buFontTx/>
              <a:buNone/>
              <a:defRPr sz="2267"/>
            </a:lvl1pPr>
            <a:lvl2pPr>
              <a:buFontTx/>
              <a:buNone/>
              <a:defRPr sz="1600"/>
            </a:lvl2pPr>
            <a:lvl3pPr>
              <a:buFontTx/>
              <a:buNone/>
              <a:defRPr sz="1335"/>
            </a:lvl3pPr>
            <a:lvl4pPr>
              <a:buFontTx/>
              <a:buNone/>
              <a:defRPr sz="1200"/>
            </a:lvl4pPr>
            <a:lvl5pPr>
              <a:buFontTx/>
              <a:buNone/>
              <a:defRPr sz="1200"/>
            </a:lvl5pPr>
          </a:lstStyle>
          <a:p>
            <a:pPr lvl="0"/>
            <a:r>
              <a:rPr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-12192" y="4572000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84"/>
            <a:endParaRPr sz="2400">
              <a:solidFill>
                <a:prstClr val="white"/>
              </a:solidFill>
              <a:sym typeface="Helvetica Neue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2192" y="4663440"/>
            <a:ext cx="195072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84"/>
            <a:endParaRPr sz="2400">
              <a:solidFill>
                <a:prstClr val="white"/>
              </a:solidFill>
              <a:sym typeface="Helvetica Neue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60448" y="4654296"/>
            <a:ext cx="10119360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84"/>
            <a:endParaRPr sz="2400">
              <a:solidFill>
                <a:prstClr val="white"/>
              </a:solidFill>
              <a:sym typeface="Helvetica Neue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4724400"/>
            <a:ext cx="9753600" cy="609600"/>
          </a:xfrm>
        </p:spPr>
        <p:txBody>
          <a:bodyPr anchor="ctr"/>
          <a:lstStyle>
            <a:lvl1pPr algn="l">
              <a:buNone/>
              <a:defRPr sz="3735" b="0">
                <a:solidFill>
                  <a:srgbClr val="FFFFFF"/>
                </a:solidFill>
              </a:defRPr>
            </a:lvl1pPr>
          </a:lstStyle>
          <a:p>
            <a:r>
              <a:rPr/>
              <a:t>Click to edit Master title style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930400" y="0"/>
            <a:ext cx="134112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84"/>
            <a:endParaRPr sz="2400">
              <a:solidFill>
                <a:prstClr val="white"/>
              </a:solidFill>
              <a:sym typeface="Helvetica Neue"/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8331200" y="6248401"/>
            <a:ext cx="3556000" cy="365127"/>
          </a:xfrm>
        </p:spPr>
        <p:txBody>
          <a:bodyPr rtlCol="0"/>
          <a:lstStyle/>
          <a:p>
            <a:fld id="{E4606EA6-EFEA-4C30-9264-4F9291A5780D}" type="datetime1">
              <a:rPr lang="en-US">
                <a:solidFill>
                  <a:srgbClr val="DEF5FA"/>
                </a:solidFill>
              </a:rPr>
              <a:pPr/>
              <a:t>6/4/2022</a:t>
            </a:fld>
            <a:endParaRPr>
              <a:solidFill>
                <a:srgbClr val="DEF5FA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51"/>
            <a:ext cx="1930400" cy="663579"/>
          </a:xfrm>
        </p:spPr>
        <p:txBody>
          <a:bodyPr rtlCol="0"/>
          <a:lstStyle>
            <a:lvl1pPr>
              <a:defRPr sz="3735"/>
            </a:lvl1pPr>
          </a:lstStyle>
          <a:p>
            <a:fld id="{8F82E0A0-C266-4798-8C8F-B9F91E9DA37E}" type="slidenum">
              <a:rPr/>
              <a:pPr/>
              <a:t>‹#›</a:t>
            </a:fld>
            <a:endParaRPr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2133600" y="6248207"/>
            <a:ext cx="6096000" cy="365127"/>
          </a:xfrm>
        </p:spPr>
        <p:txBody>
          <a:bodyPr rtlCol="0"/>
          <a:lstStyle/>
          <a:p>
            <a:endParaRPr>
              <a:solidFill>
                <a:srgbClr val="DEF5F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2332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889000" y="1149351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1"/>
            <a:ext cx="10414000" cy="79375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2700"/>
            </a:lvl1pPr>
            <a:lvl2pPr marL="0" indent="114294" algn="ctr">
              <a:spcBef>
                <a:spcPts val="0"/>
              </a:spcBef>
              <a:buClrTx/>
              <a:buSzTx/>
              <a:buNone/>
              <a:defRPr sz="2700"/>
            </a:lvl2pPr>
            <a:lvl3pPr marL="0" indent="228589" algn="ctr">
              <a:spcBef>
                <a:spcPts val="0"/>
              </a:spcBef>
              <a:buClrTx/>
              <a:buSzTx/>
              <a:buNone/>
              <a:defRPr sz="2700"/>
            </a:lvl3pPr>
            <a:lvl4pPr marL="0" indent="342882" algn="ctr">
              <a:spcBef>
                <a:spcPts val="0"/>
              </a:spcBef>
              <a:buClrTx/>
              <a:buSzTx/>
              <a:buNone/>
              <a:defRPr sz="2700"/>
            </a:lvl4pPr>
            <a:lvl5pPr marL="0" indent="457178" algn="ctr">
              <a:spcBef>
                <a:spcPts val="0"/>
              </a:spcBef>
              <a:buClrTx/>
              <a:buSzTx/>
              <a:buNone/>
              <a:defRPr sz="2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47184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562984" y="336551"/>
            <a:ext cx="9067800" cy="4368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317500" y="4756151"/>
            <a:ext cx="11557000" cy="10033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1"/>
            <a:ext cx="11557000" cy="79375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2700"/>
            </a:lvl1pPr>
            <a:lvl2pPr marL="0" indent="114294" algn="ctr">
              <a:spcBef>
                <a:spcPts val="0"/>
              </a:spcBef>
              <a:buClrTx/>
              <a:buSzTx/>
              <a:buNone/>
              <a:defRPr sz="2700"/>
            </a:lvl2pPr>
            <a:lvl3pPr marL="0" indent="228589" algn="ctr">
              <a:spcBef>
                <a:spcPts val="0"/>
              </a:spcBef>
              <a:buClrTx/>
              <a:buSzTx/>
              <a:buNone/>
              <a:defRPr sz="2700"/>
            </a:lvl3pPr>
            <a:lvl4pPr marL="0" indent="342882" algn="ctr">
              <a:spcBef>
                <a:spcPts val="0"/>
              </a:spcBef>
              <a:buClrTx/>
              <a:buSzTx/>
              <a:buNone/>
              <a:defRPr sz="2700"/>
            </a:lvl4pPr>
            <a:lvl5pPr marL="0" indent="457178" algn="ctr">
              <a:spcBef>
                <a:spcPts val="0"/>
              </a:spcBef>
              <a:buClrTx/>
              <a:buSzTx/>
              <a:buNone/>
              <a:defRPr sz="2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891555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2416969" y="1151930"/>
            <a:ext cx="7358063" cy="2321719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416969" y="3545086"/>
            <a:ext cx="7358063" cy="794743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0"/>
            </a:lvl1pPr>
            <a:lvl2pPr marL="0" indent="114300" algn="ctr">
              <a:spcBef>
                <a:spcPts val="0"/>
              </a:spcBef>
              <a:buSzTx/>
              <a:buNone/>
              <a:defRPr sz="2600"/>
            </a:lvl2pPr>
            <a:lvl3pPr marL="0" indent="228600" algn="ctr">
              <a:spcBef>
                <a:spcPts val="0"/>
              </a:spcBef>
              <a:buSzTx/>
              <a:buNone/>
              <a:defRPr sz="2600"/>
            </a:lvl3pPr>
            <a:lvl4pPr marL="0" indent="342900" algn="ctr">
              <a:spcBef>
                <a:spcPts val="0"/>
              </a:spcBef>
              <a:buSzTx/>
              <a:buNone/>
              <a:defRPr sz="2600"/>
            </a:lvl4pPr>
            <a:lvl5pPr marL="0" indent="457200" algn="ctr">
              <a:spcBef>
                <a:spcPts val="0"/>
              </a:spcBef>
              <a:buSzTx/>
              <a:buNone/>
              <a:defRPr sz="2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3252202"/>
      </p:ext>
    </p:extLst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889000" y="2266951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901056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584951" y="476249"/>
            <a:ext cx="4762500" cy="57340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825502" y="476251"/>
            <a:ext cx="5111751" cy="2774951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25502" y="3263901"/>
            <a:ext cx="5111751" cy="286385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2700"/>
            </a:lvl1pPr>
            <a:lvl2pPr marL="0" indent="114294" algn="ctr">
              <a:spcBef>
                <a:spcPts val="0"/>
              </a:spcBef>
              <a:buClrTx/>
              <a:buSzTx/>
              <a:buNone/>
              <a:defRPr sz="2700"/>
            </a:lvl2pPr>
            <a:lvl3pPr marL="0" indent="228589" algn="ctr">
              <a:spcBef>
                <a:spcPts val="0"/>
              </a:spcBef>
              <a:buClrTx/>
              <a:buSzTx/>
              <a:buNone/>
              <a:defRPr sz="2700"/>
            </a:lvl3pPr>
            <a:lvl4pPr marL="0" indent="342882" algn="ctr">
              <a:spcBef>
                <a:spcPts val="0"/>
              </a:spcBef>
              <a:buClrTx/>
              <a:buSzTx/>
              <a:buNone/>
              <a:defRPr sz="2700"/>
            </a:lvl4pPr>
            <a:lvl5pPr marL="0" indent="457178" algn="ctr">
              <a:spcBef>
                <a:spcPts val="0"/>
              </a:spcBef>
              <a:buClrTx/>
              <a:buSzTx/>
              <a:buNone/>
              <a:defRPr sz="2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464551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077473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900607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584951" y="1574800"/>
            <a:ext cx="4762500" cy="464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44551" y="1574800"/>
            <a:ext cx="5111751" cy="4648200"/>
          </a:xfrm>
          <a:prstGeom prst="rect">
            <a:avLst/>
          </a:prstGeom>
        </p:spPr>
        <p:txBody>
          <a:bodyPr/>
          <a:lstStyle>
            <a:lvl1pPr marL="279386" indent="-279386">
              <a:spcBef>
                <a:spcPts val="2251"/>
              </a:spcBef>
              <a:buClrTx/>
              <a:defRPr sz="1900"/>
            </a:lvl1pPr>
            <a:lvl2pPr marL="558773" indent="-279386">
              <a:spcBef>
                <a:spcPts val="2251"/>
              </a:spcBef>
              <a:buClrTx/>
              <a:defRPr sz="1900"/>
            </a:lvl2pPr>
            <a:lvl3pPr marL="838158" indent="-279386">
              <a:spcBef>
                <a:spcPts val="2251"/>
              </a:spcBef>
              <a:buClrTx/>
              <a:defRPr sz="1900"/>
            </a:lvl3pPr>
            <a:lvl4pPr marL="1117544" indent="-279386">
              <a:spcBef>
                <a:spcPts val="2251"/>
              </a:spcBef>
              <a:buClrTx/>
              <a:defRPr sz="1900"/>
            </a:lvl4pPr>
            <a:lvl5pPr marL="1396930" indent="-279386">
              <a:spcBef>
                <a:spcPts val="2251"/>
              </a:spcBef>
              <a:buClrTx/>
              <a:defRPr sz="1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471121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844551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995736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7880349" y="3435351"/>
            <a:ext cx="3702051" cy="27749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7880349" y="476251"/>
            <a:ext cx="3702051" cy="27749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15"/>
          </p:nvPr>
        </p:nvSpPr>
        <p:spPr>
          <a:xfrm>
            <a:off x="603251" y="476249"/>
            <a:ext cx="7086600" cy="57340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370690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193802" y="4476752"/>
            <a:ext cx="9810751" cy="348813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193802" y="3008888"/>
            <a:ext cx="9810751" cy="47192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468499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865741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324153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sz="half" idx="13"/>
          </p:nvPr>
        </p:nvSpPr>
        <p:spPr>
          <a:xfrm>
            <a:off x="2667000" y="473273"/>
            <a:ext cx="6858001" cy="415230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2416969" y="4723805"/>
            <a:ext cx="7358063" cy="1000126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416969" y="5732859"/>
            <a:ext cx="7358063" cy="794743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0"/>
            </a:lvl1pPr>
            <a:lvl2pPr marL="0" indent="114300" algn="ctr">
              <a:spcBef>
                <a:spcPts val="0"/>
              </a:spcBef>
              <a:buSzTx/>
              <a:buNone/>
              <a:defRPr sz="2600"/>
            </a:lvl2pPr>
            <a:lvl3pPr marL="0" indent="228600" algn="ctr">
              <a:spcBef>
                <a:spcPts val="0"/>
              </a:spcBef>
              <a:buSzTx/>
              <a:buNone/>
              <a:defRPr sz="2600"/>
            </a:lvl3pPr>
            <a:lvl4pPr marL="0" indent="342900" algn="ctr">
              <a:spcBef>
                <a:spcPts val="0"/>
              </a:spcBef>
              <a:buSzTx/>
              <a:buNone/>
              <a:defRPr sz="2600"/>
            </a:lvl4pPr>
            <a:lvl5pPr marL="0" indent="457200" algn="ctr">
              <a:spcBef>
                <a:spcPts val="0"/>
              </a:spcBef>
              <a:buSzTx/>
              <a:buNone/>
              <a:defRPr sz="2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0434360"/>
      </p:ext>
    </p:extLst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3024433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itle Text"/>
          <p:cNvSpPr txBox="1">
            <a:spLocks noGrp="1"/>
          </p:cNvSpPr>
          <p:nvPr>
            <p:ph type="title"/>
          </p:nvPr>
        </p:nvSpPr>
        <p:spPr>
          <a:xfrm>
            <a:off x="2416971" y="1151931"/>
            <a:ext cx="7358063" cy="2321719"/>
          </a:xfrm>
          <a:prstGeom prst="rect">
            <a:avLst/>
          </a:prstGeom>
        </p:spPr>
        <p:txBody>
          <a:bodyPr lIns="71437" tIns="71437" rIns="71437" bIns="71437" anchor="b">
            <a:noAutofit/>
          </a:bodyPr>
          <a:lstStyle>
            <a:lvl1pPr defTabSz="410744">
              <a:defRPr sz="59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2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416971" y="3536158"/>
            <a:ext cx="7358063" cy="794743"/>
          </a:xfrm>
          <a:prstGeom prst="rect">
            <a:avLst/>
          </a:prstGeom>
        </p:spPr>
        <p:txBody>
          <a:bodyPr lIns="71437" tIns="71437" rIns="71437" bIns="71437" anchor="t">
            <a:noAutofit/>
          </a:bodyPr>
          <a:lstStyle>
            <a:lvl1pPr marL="0" indent="0" algn="ctr" defTabSz="410744">
              <a:spcBef>
                <a:spcPts val="0"/>
              </a:spcBef>
              <a:buClrTx/>
              <a:buSzTx/>
              <a:buNone/>
              <a:defRPr sz="2500"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410744">
              <a:spcBef>
                <a:spcPts val="0"/>
              </a:spcBef>
              <a:buClrTx/>
              <a:buSzTx/>
              <a:buNone/>
              <a:defRPr sz="2500"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410744">
              <a:spcBef>
                <a:spcPts val="0"/>
              </a:spcBef>
              <a:buClrTx/>
              <a:buSzTx/>
              <a:buNone/>
              <a:defRPr sz="2500"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410744">
              <a:spcBef>
                <a:spcPts val="0"/>
              </a:spcBef>
              <a:buClrTx/>
              <a:buSzTx/>
              <a:buNone/>
              <a:defRPr sz="2500"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410744">
              <a:spcBef>
                <a:spcPts val="0"/>
              </a:spcBef>
              <a:buClrTx/>
              <a:buSzTx/>
              <a:buNone/>
              <a:defRPr sz="25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6443" y="6439771"/>
            <a:ext cx="331821" cy="328935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410744">
              <a:defRPr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135760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itle Text"/>
          <p:cNvSpPr txBox="1">
            <a:spLocks noGrp="1"/>
          </p:cNvSpPr>
          <p:nvPr>
            <p:ph type="title"/>
          </p:nvPr>
        </p:nvSpPr>
        <p:spPr>
          <a:xfrm>
            <a:off x="2416971" y="1151931"/>
            <a:ext cx="7358063" cy="2321719"/>
          </a:xfrm>
          <a:prstGeom prst="rect">
            <a:avLst/>
          </a:prstGeom>
        </p:spPr>
        <p:txBody>
          <a:bodyPr lIns="71437" tIns="71437" rIns="71437" bIns="71437" anchor="b">
            <a:noAutofit/>
          </a:bodyPr>
          <a:lstStyle>
            <a:lvl1pPr defTabSz="410744">
              <a:defRPr sz="59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Title Text</a:t>
            </a:r>
          </a:p>
        </p:txBody>
      </p:sp>
      <p:sp>
        <p:nvSpPr>
          <p:cNvPr id="13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416971" y="3536158"/>
            <a:ext cx="7358063" cy="794743"/>
          </a:xfrm>
          <a:prstGeom prst="rect">
            <a:avLst/>
          </a:prstGeom>
        </p:spPr>
        <p:txBody>
          <a:bodyPr lIns="71437" tIns="71437" rIns="71437" bIns="71437" anchor="t">
            <a:noAutofit/>
          </a:bodyPr>
          <a:lstStyle>
            <a:lvl1pPr marL="0" indent="0" algn="ctr" defTabSz="410744">
              <a:spcBef>
                <a:spcPts val="0"/>
              </a:spcBef>
              <a:buClrTx/>
              <a:buSzTx/>
              <a:buNone/>
              <a:defRPr sz="2500"/>
            </a:lvl1pPr>
            <a:lvl2pPr marL="0" indent="0" algn="ctr" defTabSz="410744">
              <a:spcBef>
                <a:spcPts val="0"/>
              </a:spcBef>
              <a:buClrTx/>
              <a:buSzTx/>
              <a:buNone/>
              <a:defRPr sz="2500"/>
            </a:lvl2pPr>
            <a:lvl3pPr marL="0" indent="0" algn="ctr" defTabSz="410744">
              <a:spcBef>
                <a:spcPts val="0"/>
              </a:spcBef>
              <a:buClrTx/>
              <a:buSzTx/>
              <a:buNone/>
              <a:defRPr sz="2500"/>
            </a:lvl3pPr>
            <a:lvl4pPr marL="0" indent="0" algn="ctr" defTabSz="410744">
              <a:spcBef>
                <a:spcPts val="0"/>
              </a:spcBef>
              <a:buClrTx/>
              <a:buSzTx/>
              <a:buNone/>
              <a:defRPr sz="2500"/>
            </a:lvl4pPr>
            <a:lvl5pPr marL="0" indent="0" algn="ctr" defTabSz="410744">
              <a:spcBef>
                <a:spcPts val="0"/>
              </a:spcBef>
              <a:buClrTx/>
              <a:buSzTx/>
              <a:buNone/>
              <a:defRPr sz="25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67908" y="6439771"/>
            <a:ext cx="331821" cy="328935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410744"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016291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Photo - Horizont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Image"/>
          <p:cNvSpPr>
            <a:spLocks noGrp="1"/>
          </p:cNvSpPr>
          <p:nvPr>
            <p:ph type="pic" sz="half" idx="13"/>
          </p:nvPr>
        </p:nvSpPr>
        <p:spPr>
          <a:xfrm>
            <a:off x="3238502" y="1151931"/>
            <a:ext cx="5708668" cy="320220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43" name="Title Text"/>
          <p:cNvSpPr txBox="1">
            <a:spLocks noGrp="1"/>
          </p:cNvSpPr>
          <p:nvPr>
            <p:ph type="title"/>
          </p:nvPr>
        </p:nvSpPr>
        <p:spPr>
          <a:xfrm>
            <a:off x="2416971" y="5179220"/>
            <a:ext cx="7358063" cy="1196579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defTabSz="410744">
              <a:defRPr sz="5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Title Text</a:t>
            </a:r>
          </a:p>
        </p:txBody>
      </p:sp>
      <p:sp>
        <p:nvSpPr>
          <p:cNvPr id="1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4970" y="6455160"/>
            <a:ext cx="315791" cy="313546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410744">
              <a:defRPr sz="11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8140630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&amp; Sub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itle Text"/>
          <p:cNvSpPr txBox="1">
            <a:spLocks noGrp="1"/>
          </p:cNvSpPr>
          <p:nvPr>
            <p:ph type="title"/>
          </p:nvPr>
        </p:nvSpPr>
        <p:spPr>
          <a:xfrm>
            <a:off x="2416971" y="1151931"/>
            <a:ext cx="7358063" cy="2321719"/>
          </a:xfrm>
          <a:prstGeom prst="rect">
            <a:avLst/>
          </a:prstGeom>
        </p:spPr>
        <p:txBody>
          <a:bodyPr lIns="71437" tIns="71437" rIns="71437" bIns="71437" anchor="b">
            <a:noAutofit/>
          </a:bodyPr>
          <a:lstStyle>
            <a:lvl1pPr defTabSz="410744">
              <a:defRPr sz="59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5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416971" y="3536158"/>
            <a:ext cx="7358063" cy="794743"/>
          </a:xfrm>
          <a:prstGeom prst="rect">
            <a:avLst/>
          </a:prstGeom>
        </p:spPr>
        <p:txBody>
          <a:bodyPr lIns="71437" tIns="71437" rIns="71437" bIns="71437" anchor="t">
            <a:noAutofit/>
          </a:bodyPr>
          <a:lstStyle>
            <a:lvl1pPr marL="0" indent="0" algn="ctr" defTabSz="410744">
              <a:spcBef>
                <a:spcPts val="0"/>
              </a:spcBef>
              <a:buClrTx/>
              <a:buSzTx/>
              <a:buNone/>
              <a:defRPr sz="25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410744">
              <a:spcBef>
                <a:spcPts val="0"/>
              </a:spcBef>
              <a:buClrTx/>
              <a:buSzTx/>
              <a:buNone/>
              <a:defRPr sz="25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410744">
              <a:spcBef>
                <a:spcPts val="0"/>
              </a:spcBef>
              <a:buClrTx/>
              <a:buSzTx/>
              <a:buNone/>
              <a:defRPr sz="25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410744">
              <a:spcBef>
                <a:spcPts val="0"/>
              </a:spcBef>
              <a:buClrTx/>
              <a:buSzTx/>
              <a:buNone/>
              <a:defRPr sz="25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410744">
              <a:spcBef>
                <a:spcPts val="0"/>
              </a:spcBef>
              <a:buClrTx/>
              <a:buSzTx/>
              <a:buNone/>
              <a:defRPr sz="25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6443" y="6439771"/>
            <a:ext cx="331821" cy="328935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410744"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4392047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&amp; Sub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itle Text"/>
          <p:cNvSpPr txBox="1">
            <a:spLocks noGrp="1"/>
          </p:cNvSpPr>
          <p:nvPr>
            <p:ph type="title"/>
          </p:nvPr>
        </p:nvSpPr>
        <p:spPr>
          <a:xfrm>
            <a:off x="2416971" y="1151931"/>
            <a:ext cx="7358063" cy="2321719"/>
          </a:xfrm>
          <a:prstGeom prst="rect">
            <a:avLst/>
          </a:prstGeom>
        </p:spPr>
        <p:txBody>
          <a:bodyPr lIns="71437" tIns="71437" rIns="71437" bIns="71437" anchor="b">
            <a:noAutofit/>
          </a:bodyPr>
          <a:lstStyle>
            <a:lvl1pPr defTabSz="410744">
              <a:defRPr sz="59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Title Text</a:t>
            </a:r>
          </a:p>
        </p:txBody>
      </p:sp>
      <p:sp>
        <p:nvSpPr>
          <p:cNvPr id="16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416971" y="3536158"/>
            <a:ext cx="7358063" cy="794743"/>
          </a:xfrm>
          <a:prstGeom prst="rect">
            <a:avLst/>
          </a:prstGeom>
        </p:spPr>
        <p:txBody>
          <a:bodyPr lIns="71437" tIns="71437" rIns="71437" bIns="71437" anchor="t">
            <a:noAutofit/>
          </a:bodyPr>
          <a:lstStyle>
            <a:lvl1pPr marL="0" indent="0" algn="ctr" defTabSz="410744">
              <a:spcBef>
                <a:spcPts val="0"/>
              </a:spcBef>
              <a:buClrTx/>
              <a:buSzTx/>
              <a:buNone/>
              <a:defRPr sz="2500">
                <a:solidFill>
                  <a:srgbClr val="000000"/>
                </a:solidFill>
              </a:defRPr>
            </a:lvl1pPr>
            <a:lvl2pPr marL="0" indent="0" algn="ctr" defTabSz="410744">
              <a:spcBef>
                <a:spcPts val="0"/>
              </a:spcBef>
              <a:buClrTx/>
              <a:buSzTx/>
              <a:buNone/>
              <a:defRPr sz="2500">
                <a:solidFill>
                  <a:srgbClr val="000000"/>
                </a:solidFill>
              </a:defRPr>
            </a:lvl2pPr>
            <a:lvl3pPr marL="0" indent="0" algn="ctr" defTabSz="410744">
              <a:spcBef>
                <a:spcPts val="0"/>
              </a:spcBef>
              <a:buClrTx/>
              <a:buSzTx/>
              <a:buNone/>
              <a:defRPr sz="2500">
                <a:solidFill>
                  <a:srgbClr val="000000"/>
                </a:solidFill>
              </a:defRPr>
            </a:lvl3pPr>
            <a:lvl4pPr marL="0" indent="0" algn="ctr" defTabSz="410744">
              <a:spcBef>
                <a:spcPts val="0"/>
              </a:spcBef>
              <a:buClrTx/>
              <a:buSzTx/>
              <a:buNone/>
              <a:defRPr sz="2500">
                <a:solidFill>
                  <a:srgbClr val="000000"/>
                </a:solidFill>
              </a:defRPr>
            </a:lvl4pPr>
            <a:lvl5pPr marL="0" indent="0" algn="ctr" defTabSz="410744">
              <a:spcBef>
                <a:spcPts val="0"/>
              </a:spcBef>
              <a:buClrTx/>
              <a:buSzTx/>
              <a:buNone/>
              <a:defRPr sz="25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67908" y="6439771"/>
            <a:ext cx="331821" cy="328935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410744"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1052653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Photo - Horizont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Image"/>
          <p:cNvSpPr>
            <a:spLocks noGrp="1"/>
          </p:cNvSpPr>
          <p:nvPr>
            <p:ph type="pic" sz="half" idx="13"/>
          </p:nvPr>
        </p:nvSpPr>
        <p:spPr>
          <a:xfrm>
            <a:off x="3238502" y="1151931"/>
            <a:ext cx="5708668" cy="320220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70" name="Title Text"/>
          <p:cNvSpPr txBox="1">
            <a:spLocks noGrp="1"/>
          </p:cNvSpPr>
          <p:nvPr>
            <p:ph type="title"/>
          </p:nvPr>
        </p:nvSpPr>
        <p:spPr>
          <a:xfrm>
            <a:off x="2416971" y="5179220"/>
            <a:ext cx="7358063" cy="1196579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defTabSz="410744">
              <a:defRPr sz="57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7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82793" y="6455160"/>
            <a:ext cx="315791" cy="313546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410744">
              <a:defRPr sz="11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5327347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o 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13451" y="6375402"/>
            <a:ext cx="243656" cy="241092"/>
          </a:xfrm>
          <a:prstGeom prst="rect">
            <a:avLst/>
          </a:prstGeom>
          <a:gradFill>
            <a:gsLst>
              <a:gs pos="0">
                <a:srgbClr val="F3F0E2"/>
              </a:gs>
              <a:gs pos="100000">
                <a:srgbClr val="F1E6BD"/>
              </a:gs>
            </a:gsLst>
            <a:lin ang="5400000"/>
          </a:gradFill>
        </p:spPr>
        <p:txBody>
          <a:bodyPr/>
          <a:lstStyle>
            <a:lvl1pPr>
              <a:defRPr sz="900">
                <a:solidFill>
                  <a:srgbClr val="63482A"/>
                </a:solidFill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5774519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itle Text"/>
          <p:cNvSpPr txBox="1">
            <a:spLocks noGrp="1"/>
          </p:cNvSpPr>
          <p:nvPr>
            <p:ph type="title"/>
          </p:nvPr>
        </p:nvSpPr>
        <p:spPr>
          <a:xfrm>
            <a:off x="1981201" y="2527302"/>
            <a:ext cx="8451851" cy="1054100"/>
          </a:xfrm>
          <a:prstGeom prst="rect">
            <a:avLst/>
          </a:prstGeom>
        </p:spPr>
        <p:txBody>
          <a:bodyPr lIns="63500" tIns="63500" rIns="63500" bIns="63500" anchor="b">
            <a:noAutofit/>
          </a:bodyPr>
          <a:lstStyle>
            <a:lvl1pPr>
              <a:defRPr sz="8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1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13451" y="6375402"/>
            <a:ext cx="243656" cy="241092"/>
          </a:xfrm>
          <a:prstGeom prst="rect">
            <a:avLst/>
          </a:prstGeom>
          <a:gradFill>
            <a:gsLst>
              <a:gs pos="0">
                <a:srgbClr val="F3F0E2"/>
              </a:gs>
              <a:gs pos="100000">
                <a:srgbClr val="F1E6BD"/>
              </a:gs>
            </a:gsLst>
            <a:lin ang="5400000"/>
          </a:gradFill>
        </p:spPr>
        <p:txBody>
          <a:bodyPr/>
          <a:lstStyle>
            <a:lvl1pPr>
              <a:defRPr sz="900">
                <a:solidFill>
                  <a:srgbClr val="63482A"/>
                </a:solidFill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5795784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562984" y="336551"/>
            <a:ext cx="9067800" cy="4368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317500" y="4756152"/>
            <a:ext cx="11557000" cy="10033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1"/>
            <a:ext cx="11557000" cy="79375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2700"/>
            </a:lvl1pPr>
            <a:lvl2pPr marL="0" indent="114294" algn="ctr">
              <a:spcBef>
                <a:spcPts val="0"/>
              </a:spcBef>
              <a:buClrTx/>
              <a:buSzTx/>
              <a:buNone/>
              <a:defRPr sz="2700"/>
            </a:lvl2pPr>
            <a:lvl3pPr marL="0" indent="228586" algn="ctr">
              <a:spcBef>
                <a:spcPts val="0"/>
              </a:spcBef>
              <a:buClrTx/>
              <a:buSzTx/>
              <a:buNone/>
              <a:defRPr sz="2700"/>
            </a:lvl3pPr>
            <a:lvl4pPr marL="0" indent="342879" algn="ctr">
              <a:spcBef>
                <a:spcPts val="0"/>
              </a:spcBef>
              <a:buClrTx/>
              <a:buSzTx/>
              <a:buNone/>
              <a:defRPr sz="2700"/>
            </a:lvl4pPr>
            <a:lvl5pPr marL="0" indent="457172" algn="ctr">
              <a:spcBef>
                <a:spcPts val="0"/>
              </a:spcBef>
              <a:buClrTx/>
              <a:buSzTx/>
              <a:buNone/>
              <a:defRPr sz="2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213423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2416969" y="2268141"/>
            <a:ext cx="7358063" cy="2321719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4460026"/>
      </p:ext>
    </p:extLst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889000" y="2266952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001596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584952" y="476251"/>
            <a:ext cx="4762500" cy="57340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825502" y="476251"/>
            <a:ext cx="5111751" cy="2774951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25502" y="3263901"/>
            <a:ext cx="5111751" cy="286385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2700"/>
            </a:lvl1pPr>
            <a:lvl2pPr marL="0" indent="114294" algn="ctr">
              <a:spcBef>
                <a:spcPts val="0"/>
              </a:spcBef>
              <a:buClrTx/>
              <a:buSzTx/>
              <a:buNone/>
              <a:defRPr sz="2700"/>
            </a:lvl2pPr>
            <a:lvl3pPr marL="0" indent="228586" algn="ctr">
              <a:spcBef>
                <a:spcPts val="0"/>
              </a:spcBef>
              <a:buClrTx/>
              <a:buSzTx/>
              <a:buNone/>
              <a:defRPr sz="2700"/>
            </a:lvl3pPr>
            <a:lvl4pPr marL="0" indent="342879" algn="ctr">
              <a:spcBef>
                <a:spcPts val="0"/>
              </a:spcBef>
              <a:buClrTx/>
              <a:buSzTx/>
              <a:buNone/>
              <a:defRPr sz="2700"/>
            </a:lvl4pPr>
            <a:lvl5pPr marL="0" indent="457172" algn="ctr">
              <a:spcBef>
                <a:spcPts val="0"/>
              </a:spcBef>
              <a:buClrTx/>
              <a:buSzTx/>
              <a:buNone/>
              <a:defRPr sz="2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64309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637214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399019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584952" y="1574800"/>
            <a:ext cx="4762500" cy="464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44551" y="1574800"/>
            <a:ext cx="5111751" cy="4648200"/>
          </a:xfrm>
          <a:prstGeom prst="rect">
            <a:avLst/>
          </a:prstGeom>
        </p:spPr>
        <p:txBody>
          <a:bodyPr/>
          <a:lstStyle>
            <a:lvl1pPr marL="279383" indent="-279383">
              <a:spcBef>
                <a:spcPts val="2251"/>
              </a:spcBef>
              <a:buClrTx/>
              <a:defRPr sz="1900"/>
            </a:lvl1pPr>
            <a:lvl2pPr marL="558765" indent="-279383">
              <a:spcBef>
                <a:spcPts val="2251"/>
              </a:spcBef>
              <a:buClrTx/>
              <a:defRPr sz="1900"/>
            </a:lvl2pPr>
            <a:lvl3pPr marL="838148" indent="-279383">
              <a:spcBef>
                <a:spcPts val="2251"/>
              </a:spcBef>
              <a:buClrTx/>
              <a:defRPr sz="1900"/>
            </a:lvl3pPr>
            <a:lvl4pPr marL="1117530" indent="-279383">
              <a:spcBef>
                <a:spcPts val="2251"/>
              </a:spcBef>
              <a:buClrTx/>
              <a:defRPr sz="1900"/>
            </a:lvl4pPr>
            <a:lvl5pPr marL="1396913" indent="-279383">
              <a:spcBef>
                <a:spcPts val="2251"/>
              </a:spcBef>
              <a:buClrTx/>
              <a:defRPr sz="19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21221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844552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402158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7880351" y="3435351"/>
            <a:ext cx="3702051" cy="27749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7880351" y="476251"/>
            <a:ext cx="3702051" cy="27749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15"/>
          </p:nvPr>
        </p:nvSpPr>
        <p:spPr>
          <a:xfrm>
            <a:off x="603251" y="476251"/>
            <a:ext cx="7086600" cy="573405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057850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193802" y="4476752"/>
            <a:ext cx="9810751" cy="348813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193802" y="3008889"/>
            <a:ext cx="9810751" cy="47192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414869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862077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530397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247804" y="446484"/>
            <a:ext cx="3750469" cy="577750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2193727" y="446484"/>
            <a:ext cx="3750469" cy="2803923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193727" y="3321844"/>
            <a:ext cx="3750469" cy="289321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0"/>
            </a:lvl1pPr>
            <a:lvl2pPr marL="0" indent="114300" algn="ctr">
              <a:spcBef>
                <a:spcPts val="0"/>
              </a:spcBef>
              <a:buSzTx/>
              <a:buNone/>
              <a:defRPr sz="2600"/>
            </a:lvl2pPr>
            <a:lvl3pPr marL="0" indent="228600" algn="ctr">
              <a:spcBef>
                <a:spcPts val="0"/>
              </a:spcBef>
              <a:buSzTx/>
              <a:buNone/>
              <a:defRPr sz="2600"/>
            </a:lvl3pPr>
            <a:lvl4pPr marL="0" indent="342900" algn="ctr">
              <a:spcBef>
                <a:spcPts val="0"/>
              </a:spcBef>
              <a:buSzTx/>
              <a:buNone/>
              <a:defRPr sz="2600"/>
            </a:lvl4pPr>
            <a:lvl5pPr marL="0" indent="457200" algn="ctr">
              <a:spcBef>
                <a:spcPts val="0"/>
              </a:spcBef>
              <a:buSzTx/>
              <a:buNone/>
              <a:defRPr sz="2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6006467"/>
      </p:ext>
    </p:extLst>
  </p:cSld>
  <p:clrMapOvr>
    <a:masterClrMapping/>
  </p:clrMapOvr>
  <p:transition spd="med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2326203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itle Text"/>
          <p:cNvSpPr txBox="1">
            <a:spLocks noGrp="1"/>
          </p:cNvSpPr>
          <p:nvPr>
            <p:ph type="title"/>
          </p:nvPr>
        </p:nvSpPr>
        <p:spPr>
          <a:xfrm>
            <a:off x="2416970" y="1151931"/>
            <a:ext cx="7358063" cy="2321719"/>
          </a:xfrm>
          <a:prstGeom prst="rect">
            <a:avLst/>
          </a:prstGeom>
        </p:spPr>
        <p:txBody>
          <a:bodyPr lIns="71437" tIns="71437" rIns="71437" bIns="71437" anchor="b">
            <a:noAutofit/>
          </a:bodyPr>
          <a:lstStyle>
            <a:lvl1pPr defTabSz="410740">
              <a:defRPr sz="59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2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416970" y="3536158"/>
            <a:ext cx="7358063" cy="794743"/>
          </a:xfrm>
          <a:prstGeom prst="rect">
            <a:avLst/>
          </a:prstGeom>
        </p:spPr>
        <p:txBody>
          <a:bodyPr lIns="71437" tIns="71437" rIns="71437" bIns="71437" anchor="t">
            <a:noAutofit/>
          </a:bodyPr>
          <a:lstStyle>
            <a:lvl1pPr marL="0" indent="0" algn="ctr" defTabSz="410740">
              <a:spcBef>
                <a:spcPts val="0"/>
              </a:spcBef>
              <a:buClrTx/>
              <a:buSzTx/>
              <a:buNone/>
              <a:defRPr sz="2500"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410740">
              <a:spcBef>
                <a:spcPts val="0"/>
              </a:spcBef>
              <a:buClrTx/>
              <a:buSzTx/>
              <a:buNone/>
              <a:defRPr sz="2500"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410740">
              <a:spcBef>
                <a:spcPts val="0"/>
              </a:spcBef>
              <a:buClrTx/>
              <a:buSzTx/>
              <a:buNone/>
              <a:defRPr sz="2500"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410740">
              <a:spcBef>
                <a:spcPts val="0"/>
              </a:spcBef>
              <a:buClrTx/>
              <a:buSzTx/>
              <a:buNone/>
              <a:defRPr sz="2500"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410740">
              <a:spcBef>
                <a:spcPts val="0"/>
              </a:spcBef>
              <a:buClrTx/>
              <a:buSzTx/>
              <a:buNone/>
              <a:defRPr sz="25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90115" y="6439772"/>
            <a:ext cx="331821" cy="328935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410740">
              <a:defRPr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408418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itle Text"/>
          <p:cNvSpPr txBox="1">
            <a:spLocks noGrp="1"/>
          </p:cNvSpPr>
          <p:nvPr>
            <p:ph type="title"/>
          </p:nvPr>
        </p:nvSpPr>
        <p:spPr>
          <a:xfrm>
            <a:off x="2416970" y="1151931"/>
            <a:ext cx="7358063" cy="2321719"/>
          </a:xfrm>
          <a:prstGeom prst="rect">
            <a:avLst/>
          </a:prstGeom>
        </p:spPr>
        <p:txBody>
          <a:bodyPr lIns="71437" tIns="71437" rIns="71437" bIns="71437" anchor="b">
            <a:noAutofit/>
          </a:bodyPr>
          <a:lstStyle>
            <a:lvl1pPr defTabSz="410740">
              <a:defRPr sz="59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Title Text</a:t>
            </a:r>
          </a:p>
        </p:txBody>
      </p:sp>
      <p:sp>
        <p:nvSpPr>
          <p:cNvPr id="13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416970" y="3536158"/>
            <a:ext cx="7358063" cy="794743"/>
          </a:xfrm>
          <a:prstGeom prst="rect">
            <a:avLst/>
          </a:prstGeom>
        </p:spPr>
        <p:txBody>
          <a:bodyPr lIns="71437" tIns="71437" rIns="71437" bIns="71437" anchor="t">
            <a:noAutofit/>
          </a:bodyPr>
          <a:lstStyle>
            <a:lvl1pPr marL="0" indent="0" algn="ctr" defTabSz="410740">
              <a:spcBef>
                <a:spcPts val="0"/>
              </a:spcBef>
              <a:buClrTx/>
              <a:buSzTx/>
              <a:buNone/>
              <a:defRPr sz="2500"/>
            </a:lvl1pPr>
            <a:lvl2pPr marL="0" indent="0" algn="ctr" defTabSz="410740">
              <a:spcBef>
                <a:spcPts val="0"/>
              </a:spcBef>
              <a:buClrTx/>
              <a:buSzTx/>
              <a:buNone/>
              <a:defRPr sz="2500"/>
            </a:lvl2pPr>
            <a:lvl3pPr marL="0" indent="0" algn="ctr" defTabSz="410740">
              <a:spcBef>
                <a:spcPts val="0"/>
              </a:spcBef>
              <a:buClrTx/>
              <a:buSzTx/>
              <a:buNone/>
              <a:defRPr sz="2500"/>
            </a:lvl3pPr>
            <a:lvl4pPr marL="0" indent="0" algn="ctr" defTabSz="410740">
              <a:spcBef>
                <a:spcPts val="0"/>
              </a:spcBef>
              <a:buClrTx/>
              <a:buSzTx/>
              <a:buNone/>
              <a:defRPr sz="2500"/>
            </a:lvl4pPr>
            <a:lvl5pPr marL="0" indent="0" algn="ctr" defTabSz="410740">
              <a:spcBef>
                <a:spcPts val="0"/>
              </a:spcBef>
              <a:buClrTx/>
              <a:buSzTx/>
              <a:buNone/>
              <a:defRPr sz="25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81580" y="6439772"/>
            <a:ext cx="346248" cy="328935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410740">
              <a:defRPr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>
                <a:solidFill>
                  <a:srgbClr val="FFFFFF"/>
                </a:solidFill>
              </a:rPr>
              <a:pPr/>
              <a:t>‹#›</a:t>
            </a:fld>
            <a:endParaRPr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523400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Photo - Horizont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Image"/>
          <p:cNvSpPr>
            <a:spLocks noGrp="1"/>
          </p:cNvSpPr>
          <p:nvPr>
            <p:ph type="pic" sz="half" idx="13"/>
          </p:nvPr>
        </p:nvSpPr>
        <p:spPr>
          <a:xfrm>
            <a:off x="3238501" y="1151931"/>
            <a:ext cx="5708668" cy="320220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43" name="Title Text"/>
          <p:cNvSpPr txBox="1">
            <a:spLocks noGrp="1"/>
          </p:cNvSpPr>
          <p:nvPr>
            <p:ph type="title"/>
          </p:nvPr>
        </p:nvSpPr>
        <p:spPr>
          <a:xfrm>
            <a:off x="2416970" y="5179220"/>
            <a:ext cx="7358063" cy="1196579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defTabSz="410740">
              <a:defRPr sz="57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Title Text</a:t>
            </a:r>
          </a:p>
        </p:txBody>
      </p:sp>
      <p:sp>
        <p:nvSpPr>
          <p:cNvPr id="1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88775" y="6455159"/>
            <a:ext cx="330218" cy="313546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410740">
              <a:defRPr sz="11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5838882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&amp; Sub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itle Text"/>
          <p:cNvSpPr txBox="1">
            <a:spLocks noGrp="1"/>
          </p:cNvSpPr>
          <p:nvPr>
            <p:ph type="title"/>
          </p:nvPr>
        </p:nvSpPr>
        <p:spPr>
          <a:xfrm>
            <a:off x="2416970" y="1151931"/>
            <a:ext cx="7358063" cy="2321719"/>
          </a:xfrm>
          <a:prstGeom prst="rect">
            <a:avLst/>
          </a:prstGeom>
        </p:spPr>
        <p:txBody>
          <a:bodyPr lIns="71437" tIns="71437" rIns="71437" bIns="71437" anchor="b">
            <a:noAutofit/>
          </a:bodyPr>
          <a:lstStyle>
            <a:lvl1pPr defTabSz="410740">
              <a:defRPr sz="59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5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416970" y="3536158"/>
            <a:ext cx="7358063" cy="794743"/>
          </a:xfrm>
          <a:prstGeom prst="rect">
            <a:avLst/>
          </a:prstGeom>
        </p:spPr>
        <p:txBody>
          <a:bodyPr lIns="71437" tIns="71437" rIns="71437" bIns="71437" anchor="t">
            <a:noAutofit/>
          </a:bodyPr>
          <a:lstStyle>
            <a:lvl1pPr marL="0" indent="0" algn="ctr" defTabSz="410740">
              <a:spcBef>
                <a:spcPts val="0"/>
              </a:spcBef>
              <a:buClrTx/>
              <a:buSzTx/>
              <a:buNone/>
              <a:defRPr sz="25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0" indent="0" algn="ctr" defTabSz="410740">
              <a:spcBef>
                <a:spcPts val="0"/>
              </a:spcBef>
              <a:buClrTx/>
              <a:buSzTx/>
              <a:buNone/>
              <a:defRPr sz="25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0" indent="0" algn="ctr" defTabSz="410740">
              <a:spcBef>
                <a:spcPts val="0"/>
              </a:spcBef>
              <a:buClrTx/>
              <a:buSzTx/>
              <a:buNone/>
              <a:defRPr sz="25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0" indent="0" algn="ctr" defTabSz="410740">
              <a:spcBef>
                <a:spcPts val="0"/>
              </a:spcBef>
              <a:buClrTx/>
              <a:buSzTx/>
              <a:buNone/>
              <a:defRPr sz="25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0" indent="0" algn="ctr" defTabSz="410740">
              <a:spcBef>
                <a:spcPts val="0"/>
              </a:spcBef>
              <a:buClrTx/>
              <a:buSzTx/>
              <a:buNone/>
              <a:defRPr sz="25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90115" y="6439772"/>
            <a:ext cx="331821" cy="328935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410740"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298222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Title &amp; Sub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Title Text"/>
          <p:cNvSpPr txBox="1">
            <a:spLocks noGrp="1"/>
          </p:cNvSpPr>
          <p:nvPr>
            <p:ph type="title"/>
          </p:nvPr>
        </p:nvSpPr>
        <p:spPr>
          <a:xfrm>
            <a:off x="2416970" y="1151931"/>
            <a:ext cx="7358063" cy="2321719"/>
          </a:xfrm>
          <a:prstGeom prst="rect">
            <a:avLst/>
          </a:prstGeom>
        </p:spPr>
        <p:txBody>
          <a:bodyPr lIns="71437" tIns="71437" rIns="71437" bIns="71437" anchor="b">
            <a:noAutofit/>
          </a:bodyPr>
          <a:lstStyle>
            <a:lvl1pPr defTabSz="410740">
              <a:defRPr sz="590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Title Text</a:t>
            </a:r>
          </a:p>
        </p:txBody>
      </p:sp>
      <p:sp>
        <p:nvSpPr>
          <p:cNvPr id="16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416970" y="3536158"/>
            <a:ext cx="7358063" cy="794743"/>
          </a:xfrm>
          <a:prstGeom prst="rect">
            <a:avLst/>
          </a:prstGeom>
        </p:spPr>
        <p:txBody>
          <a:bodyPr lIns="71437" tIns="71437" rIns="71437" bIns="71437" anchor="t">
            <a:noAutofit/>
          </a:bodyPr>
          <a:lstStyle>
            <a:lvl1pPr marL="0" indent="0" algn="ctr" defTabSz="410740">
              <a:spcBef>
                <a:spcPts val="0"/>
              </a:spcBef>
              <a:buClrTx/>
              <a:buSzTx/>
              <a:buNone/>
              <a:defRPr sz="2500">
                <a:solidFill>
                  <a:srgbClr val="000000"/>
                </a:solidFill>
              </a:defRPr>
            </a:lvl1pPr>
            <a:lvl2pPr marL="0" indent="0" algn="ctr" defTabSz="410740">
              <a:spcBef>
                <a:spcPts val="0"/>
              </a:spcBef>
              <a:buClrTx/>
              <a:buSzTx/>
              <a:buNone/>
              <a:defRPr sz="2500">
                <a:solidFill>
                  <a:srgbClr val="000000"/>
                </a:solidFill>
              </a:defRPr>
            </a:lvl2pPr>
            <a:lvl3pPr marL="0" indent="0" algn="ctr" defTabSz="410740">
              <a:spcBef>
                <a:spcPts val="0"/>
              </a:spcBef>
              <a:buClrTx/>
              <a:buSzTx/>
              <a:buNone/>
              <a:defRPr sz="2500">
                <a:solidFill>
                  <a:srgbClr val="000000"/>
                </a:solidFill>
              </a:defRPr>
            </a:lvl3pPr>
            <a:lvl4pPr marL="0" indent="0" algn="ctr" defTabSz="410740">
              <a:spcBef>
                <a:spcPts val="0"/>
              </a:spcBef>
              <a:buClrTx/>
              <a:buSzTx/>
              <a:buNone/>
              <a:defRPr sz="2500">
                <a:solidFill>
                  <a:srgbClr val="000000"/>
                </a:solidFill>
              </a:defRPr>
            </a:lvl4pPr>
            <a:lvl5pPr marL="0" indent="0" algn="ctr" defTabSz="410740">
              <a:spcBef>
                <a:spcPts val="0"/>
              </a:spcBef>
              <a:buClrTx/>
              <a:buSzTx/>
              <a:buNone/>
              <a:defRPr sz="25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81580" y="6439772"/>
            <a:ext cx="346248" cy="328935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410740">
              <a:defRPr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6222787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Photo - Horizont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Image"/>
          <p:cNvSpPr>
            <a:spLocks noGrp="1"/>
          </p:cNvSpPr>
          <p:nvPr>
            <p:ph type="pic" sz="half" idx="13"/>
          </p:nvPr>
        </p:nvSpPr>
        <p:spPr>
          <a:xfrm>
            <a:off x="3238501" y="1151931"/>
            <a:ext cx="5708668" cy="320220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70" name="Title Text"/>
          <p:cNvSpPr txBox="1">
            <a:spLocks noGrp="1"/>
          </p:cNvSpPr>
          <p:nvPr>
            <p:ph type="title"/>
          </p:nvPr>
        </p:nvSpPr>
        <p:spPr>
          <a:xfrm>
            <a:off x="2416970" y="5179220"/>
            <a:ext cx="7358063" cy="1196579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defTabSz="410740">
              <a:defRPr sz="57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Title Text</a:t>
            </a:r>
          </a:p>
        </p:txBody>
      </p:sp>
      <p:sp>
        <p:nvSpPr>
          <p:cNvPr id="17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96598" y="6455159"/>
            <a:ext cx="315791" cy="313546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410740">
              <a:defRPr sz="11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0427614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o head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94663" y="6375401"/>
            <a:ext cx="243656" cy="241092"/>
          </a:xfrm>
          <a:prstGeom prst="rect">
            <a:avLst/>
          </a:prstGeom>
          <a:gradFill>
            <a:gsLst>
              <a:gs pos="0">
                <a:srgbClr val="F3F0E2"/>
              </a:gs>
              <a:gs pos="100000">
                <a:srgbClr val="F1E6BD"/>
              </a:gs>
            </a:gsLst>
            <a:lin ang="5400000"/>
          </a:gradFill>
        </p:spPr>
        <p:txBody>
          <a:bodyPr/>
          <a:lstStyle>
            <a:lvl1pPr>
              <a:defRPr sz="900">
                <a:solidFill>
                  <a:srgbClr val="63482A"/>
                </a:solidFill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501694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itle Text"/>
          <p:cNvSpPr txBox="1">
            <a:spLocks noGrp="1"/>
          </p:cNvSpPr>
          <p:nvPr>
            <p:ph type="title"/>
          </p:nvPr>
        </p:nvSpPr>
        <p:spPr>
          <a:xfrm>
            <a:off x="1981201" y="2527301"/>
            <a:ext cx="8451851" cy="1054100"/>
          </a:xfrm>
          <a:prstGeom prst="rect">
            <a:avLst/>
          </a:prstGeom>
        </p:spPr>
        <p:txBody>
          <a:bodyPr lIns="63500" tIns="63500" rIns="63500" bIns="63500" anchor="b">
            <a:noAutofit/>
          </a:bodyPr>
          <a:lstStyle>
            <a:lvl1pPr>
              <a:defRPr sz="80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Title Text</a:t>
            </a:r>
          </a:p>
        </p:txBody>
      </p:sp>
      <p:sp>
        <p:nvSpPr>
          <p:cNvPr id="1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094663" y="6375401"/>
            <a:ext cx="243656" cy="241092"/>
          </a:xfrm>
          <a:prstGeom prst="rect">
            <a:avLst/>
          </a:prstGeom>
          <a:gradFill>
            <a:gsLst>
              <a:gs pos="0">
                <a:srgbClr val="F3F0E2"/>
              </a:gs>
              <a:gs pos="100000">
                <a:srgbClr val="F1E6BD"/>
              </a:gs>
            </a:gsLst>
            <a:lin ang="5400000"/>
          </a:gradFill>
        </p:spPr>
        <p:txBody>
          <a:bodyPr/>
          <a:lstStyle>
            <a:lvl1pPr>
              <a:defRPr sz="900">
                <a:solidFill>
                  <a:srgbClr val="63482A"/>
                </a:solidFill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9022285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itle Text"/>
          <p:cNvSpPr txBox="1">
            <a:spLocks noGrp="1"/>
          </p:cNvSpPr>
          <p:nvPr>
            <p:ph type="title"/>
          </p:nvPr>
        </p:nvSpPr>
        <p:spPr>
          <a:xfrm>
            <a:off x="839788" y="457201"/>
            <a:ext cx="3932239" cy="530226"/>
          </a:xfrm>
          <a:prstGeom prst="rect">
            <a:avLst/>
          </a:prstGeom>
          <a:effectLst>
            <a:outerShdw blurRad="101600" dist="101600" dir="5400000" rotWithShape="0">
              <a:srgbClr val="002060"/>
            </a:outerShdw>
          </a:effectLst>
        </p:spPr>
        <p:txBody>
          <a:bodyPr lIns="91439" tIns="91439" rIns="91439" bIns="91439" anchor="b"/>
          <a:lstStyle>
            <a:lvl1pPr defTabSz="914344">
              <a:lnSpc>
                <a:spcPct val="90000"/>
              </a:lnSpc>
              <a:defRPr sz="3200" b="1">
                <a:effectLst>
                  <a:outerShdw blurRad="50800" dist="38100" dir="2700000" rotWithShape="0">
                    <a:srgbClr val="002060">
                      <a:alpha val="0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Title Text</a:t>
            </a:r>
          </a:p>
        </p:txBody>
      </p:sp>
      <p:sp>
        <p:nvSpPr>
          <p:cNvPr id="19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8521700" y="987427"/>
            <a:ext cx="2833688" cy="505777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95" name="Body Level One…"/>
          <p:cNvSpPr txBox="1">
            <a:spLocks noGrp="1"/>
          </p:cNvSpPr>
          <p:nvPr>
            <p:ph type="body" idx="1"/>
          </p:nvPr>
        </p:nvSpPr>
        <p:spPr>
          <a:xfrm>
            <a:off x="839788" y="1213165"/>
            <a:ext cx="7543722" cy="4832036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0" indent="0" algn="ctr" defTabSz="914344">
              <a:lnSpc>
                <a:spcPct val="90000"/>
              </a:lnSpc>
              <a:spcBef>
                <a:spcPts val="1000"/>
              </a:spcBef>
              <a:buClrTx/>
              <a:buSzTx/>
              <a:buNone/>
              <a:defRPr sz="3600" b="1">
                <a:effectLst>
                  <a:outerShdw blurRad="50800" dist="50800" dir="5400000" rotWithShape="0">
                    <a:srgbClr val="00206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1pPr>
            <a:lvl2pPr marL="0" indent="228586" algn="ctr" defTabSz="914344">
              <a:lnSpc>
                <a:spcPct val="90000"/>
              </a:lnSpc>
              <a:spcBef>
                <a:spcPts val="1000"/>
              </a:spcBef>
              <a:buClrTx/>
              <a:buSzTx/>
              <a:buNone/>
              <a:defRPr sz="3600" b="1">
                <a:effectLst>
                  <a:outerShdw blurRad="50800" dist="50800" dir="5400000" rotWithShape="0">
                    <a:srgbClr val="00206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2pPr>
            <a:lvl3pPr marL="0" indent="457172" algn="ctr" defTabSz="914344">
              <a:lnSpc>
                <a:spcPct val="90000"/>
              </a:lnSpc>
              <a:spcBef>
                <a:spcPts val="1000"/>
              </a:spcBef>
              <a:buClrTx/>
              <a:buSzTx/>
              <a:buNone/>
              <a:defRPr sz="3600" b="1">
                <a:effectLst>
                  <a:outerShdw blurRad="50800" dist="50800" dir="5400000" rotWithShape="0">
                    <a:srgbClr val="00206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3pPr>
            <a:lvl4pPr marL="0" indent="685758" algn="ctr" defTabSz="914344">
              <a:lnSpc>
                <a:spcPct val="90000"/>
              </a:lnSpc>
              <a:spcBef>
                <a:spcPts val="1000"/>
              </a:spcBef>
              <a:buClrTx/>
              <a:buSzTx/>
              <a:buNone/>
              <a:defRPr sz="3600" b="1">
                <a:effectLst>
                  <a:outerShdw blurRad="50800" dist="50800" dir="5400000" rotWithShape="0">
                    <a:srgbClr val="00206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4pPr>
            <a:lvl5pPr marL="0" indent="914344" algn="ctr" defTabSz="914344">
              <a:lnSpc>
                <a:spcPct val="90000"/>
              </a:lnSpc>
              <a:spcBef>
                <a:spcPts val="1000"/>
              </a:spcBef>
              <a:buClrTx/>
              <a:buSzTx/>
              <a:buNone/>
              <a:defRPr sz="3600" b="1">
                <a:effectLst>
                  <a:outerShdw blurRad="50800" dist="50800" dir="5400000" rotWithShape="0">
                    <a:srgbClr val="002060"/>
                  </a:outerShdw>
                </a:effectLst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986394" y="6354249"/>
            <a:ext cx="367407" cy="36933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914344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6821838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1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1.xml"/><Relationship Id="rId21" Type="http://schemas.openxmlformats.org/officeDocument/2006/relationships/slideLayout" Target="../slideLayouts/slideLayout99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17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0.xml"/><Relationship Id="rId16" Type="http://schemas.openxmlformats.org/officeDocument/2006/relationships/slideLayout" Target="../slideLayouts/slideLayout94.xml"/><Relationship Id="rId20" Type="http://schemas.openxmlformats.org/officeDocument/2006/relationships/slideLayout" Target="../slideLayouts/slideLayout98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93.xml"/><Relationship Id="rId23" Type="http://schemas.openxmlformats.org/officeDocument/2006/relationships/theme" Target="../theme/theme10.xml"/><Relationship Id="rId10" Type="http://schemas.openxmlformats.org/officeDocument/2006/relationships/slideLayout" Target="../slideLayouts/slideLayout88.xml"/><Relationship Id="rId19" Type="http://schemas.openxmlformats.org/officeDocument/2006/relationships/slideLayout" Target="../slideLayouts/slideLayout97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Relationship Id="rId22" Type="http://schemas.openxmlformats.org/officeDocument/2006/relationships/slideLayout" Target="../slideLayouts/slideLayout10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5.xml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theme" Target="../theme/theme12.xml"/><Relationship Id="rId5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13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theme" Target="../theme/theme13.xml"/><Relationship Id="rId5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8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theme" Target="../theme/theme14.xml"/><Relationship Id="rId5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2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slideLayout" Target="../slideLayouts/slideLayout136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3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60.xml"/><Relationship Id="rId21" Type="http://schemas.openxmlformats.org/officeDocument/2006/relationships/slideLayout" Target="../slideLayouts/slideLayout78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20" Type="http://schemas.openxmlformats.org/officeDocument/2006/relationships/slideLayout" Target="../slideLayouts/slideLayout77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67.xml"/><Relationship Id="rId19" Type="http://schemas.openxmlformats.org/officeDocument/2006/relationships/slideLayout" Target="../slideLayouts/slideLayout76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Relationship Id="rId22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9600" y="274321"/>
            <a:ext cx="10972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1"/>
            <a:ext cx="10972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sym typeface="Helvetica Neue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sym typeface="Helvetica Neue"/>
              </a:rPr>
              <a:pPr/>
              <a:t>6/4/2022</a:t>
            </a:fld>
            <a:endParaRPr lang="en-US">
              <a:solidFill>
                <a:prstClr val="black">
                  <a:tint val="75000"/>
                </a:prstClr>
              </a:solidFill>
              <a:sym typeface="Helvetica Neue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sym typeface="Helvetica Neue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000796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44552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44552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47753" y="6540500"/>
            <a:ext cx="290144" cy="28725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25" hangingPunct="0"/>
            <a:fld id="{86CB4B4D-7CA3-9044-876B-883B54F8677D}" type="slidenum">
              <a:rPr lang="en-US" kern="0" smtClean="0">
                <a:solidFill>
                  <a:srgbClr val="FFFFFF"/>
                </a:solidFill>
              </a:rPr>
              <a:pPr algn="ctr" defTabSz="412725" hangingPunct="0"/>
              <a:t>‹#›</a:t>
            </a:fld>
            <a:endParaRPr lang="en-US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9633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  <p:sldLayoutId id="2147483768" r:id="rId15"/>
    <p:sldLayoutId id="2147483769" r:id="rId16"/>
    <p:sldLayoutId id="2147483770" r:id="rId17"/>
    <p:sldLayoutId id="2147483771" r:id="rId18"/>
    <p:sldLayoutId id="2147483772" r:id="rId19"/>
    <p:sldLayoutId id="2147483773" r:id="rId20"/>
    <p:sldLayoutId id="2147483774" r:id="rId21"/>
    <p:sldLayoutId id="2147483775" r:id="rId22"/>
  </p:sldLayoutIdLst>
  <p:transition spd="med"/>
  <p:txStyles>
    <p:titleStyle>
      <a:lvl1pPr marL="0" marR="0" indent="0" algn="ctr" defTabSz="4127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114294" algn="ctr" defTabSz="4127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228586" algn="ctr" defTabSz="4127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342879" algn="ctr" defTabSz="4127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457172" algn="ctr" defTabSz="4127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571464" algn="ctr" defTabSz="4127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685758" algn="ctr" defTabSz="4127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800050" algn="ctr" defTabSz="4127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914344" algn="ctr" defTabSz="4127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480" marR="0" indent="-317480" algn="l" defTabSz="412725" rtl="0" latinLnBrk="0">
        <a:lnSpc>
          <a:spcPct val="100000"/>
        </a:lnSpc>
        <a:spcBef>
          <a:spcPts val="2951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4960" marR="0" indent="-317480" algn="l" defTabSz="412725" rtl="0" latinLnBrk="0">
        <a:lnSpc>
          <a:spcPct val="100000"/>
        </a:lnSpc>
        <a:spcBef>
          <a:spcPts val="2951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441" marR="0" indent="-317480" algn="l" defTabSz="412725" rtl="0" latinLnBrk="0">
        <a:lnSpc>
          <a:spcPct val="100000"/>
        </a:lnSpc>
        <a:spcBef>
          <a:spcPts val="2951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69921" marR="0" indent="-317480" algn="l" defTabSz="412725" rtl="0" latinLnBrk="0">
        <a:lnSpc>
          <a:spcPct val="100000"/>
        </a:lnSpc>
        <a:spcBef>
          <a:spcPts val="2951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401" marR="0" indent="-317480" algn="l" defTabSz="412725" rtl="0" latinLnBrk="0">
        <a:lnSpc>
          <a:spcPct val="100000"/>
        </a:lnSpc>
        <a:spcBef>
          <a:spcPts val="2951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4881" marR="0" indent="-317480" algn="l" defTabSz="412725" rtl="0" latinLnBrk="0">
        <a:lnSpc>
          <a:spcPct val="100000"/>
        </a:lnSpc>
        <a:spcBef>
          <a:spcPts val="2951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361" marR="0" indent="-317480" algn="l" defTabSz="412725" rtl="0" latinLnBrk="0">
        <a:lnSpc>
          <a:spcPct val="100000"/>
        </a:lnSpc>
        <a:spcBef>
          <a:spcPts val="2951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39842" marR="0" indent="-317480" algn="l" defTabSz="412725" rtl="0" latinLnBrk="0">
        <a:lnSpc>
          <a:spcPct val="100000"/>
        </a:lnSpc>
        <a:spcBef>
          <a:spcPts val="2951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322" marR="0" indent="-317480" algn="l" defTabSz="412725" rtl="0" latinLnBrk="0">
        <a:lnSpc>
          <a:spcPct val="100000"/>
        </a:lnSpc>
        <a:spcBef>
          <a:spcPts val="2951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14294" algn="ctr" defTabSz="4127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228586" algn="ctr" defTabSz="4127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342879" algn="ctr" defTabSz="4127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457172" algn="ctr" defTabSz="4127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571464" algn="ctr" defTabSz="4127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685758" algn="ctr" defTabSz="4127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800050" algn="ctr" defTabSz="4127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914344" algn="ctr" defTabSz="41272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816864" y="1803400"/>
            <a:ext cx="10871200" cy="43230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128000" y="6248400"/>
            <a:ext cx="3556000" cy="365125"/>
          </a:xfrm>
          <a:prstGeom prst="rect">
            <a:avLst/>
          </a:prstGeom>
        </p:spPr>
        <p:txBody>
          <a:bodyPr vert="horz" anchor="ctr" anchorCtr="0"/>
          <a:lstStyle>
            <a:lvl1pPr algn="l">
              <a:defRPr sz="1867">
                <a:solidFill>
                  <a:schemeClr val="tx2"/>
                </a:solidFill>
              </a:defRPr>
            </a:lvl1pPr>
          </a:lstStyle>
          <a:p>
            <a:fld id="{E4606EA6-EFEA-4C30-9264-4F9291A5780D}" type="datetime1">
              <a:rPr lang="en-US">
                <a:solidFill>
                  <a:srgbClr val="464646"/>
                </a:solidFill>
              </a:rPr>
              <a:pPr/>
              <a:t>6/4/2022</a:t>
            </a:fld>
            <a:endParaRPr>
              <a:solidFill>
                <a:srgbClr val="464646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12802" y="6248207"/>
            <a:ext cx="7228111" cy="365125"/>
          </a:xfrm>
          <a:prstGeom prst="rect">
            <a:avLst/>
          </a:prstGeom>
        </p:spPr>
        <p:txBody>
          <a:bodyPr vert="horz" anchor="ctr"/>
          <a:lstStyle>
            <a:lvl1pPr algn="r">
              <a:defRPr sz="1867">
                <a:solidFill>
                  <a:schemeClr val="tx2"/>
                </a:solidFill>
              </a:defRPr>
            </a:lvl1pPr>
          </a:lstStyle>
          <a:p>
            <a:endParaRPr>
              <a:solidFill>
                <a:srgbClr val="464646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460227"/>
            <a:ext cx="12192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sz="2400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505947"/>
            <a:ext cx="7112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sz="24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87400" y="1505947"/>
            <a:ext cx="1140460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sz="2400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498010"/>
            <a:ext cx="7112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>
              <a:defRPr sz="1867" b="1">
                <a:solidFill>
                  <a:srgbClr val="FFFFFF"/>
                </a:solidFill>
              </a:defRPr>
            </a:lvl1pPr>
          </a:lstStyle>
          <a:p>
            <a:fld id="{8F82E0A0-C266-4798-8C8F-B9F91E9DA37E}" type="slidenum">
              <a:rPr/>
              <a:pPr/>
              <a:t>‹#›</a:t>
            </a:fld>
            <a:endParaRPr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812800" y="157480"/>
            <a:ext cx="10871200" cy="134112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42779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</p:sldLayoutIdLst>
  <p:txStyles>
    <p:titleStyle>
      <a:lvl1pPr algn="l" rtl="0" eaLnBrk="1" latinLnBrk="0" hangingPunct="1">
        <a:spcBef>
          <a:spcPct val="0"/>
        </a:spcBef>
        <a:buNone/>
        <a:defRPr sz="5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26709" indent="-426709" algn="l" rtl="0" eaLnBrk="1" latinLnBrk="0" hangingPunct="1">
        <a:spcBef>
          <a:spcPts val="933"/>
        </a:spcBef>
        <a:buClr>
          <a:schemeClr val="accent2"/>
        </a:buClr>
        <a:buSzPct val="60000"/>
        <a:buFont typeface="Wingdings"/>
        <a:buChar char=""/>
        <a:defRPr sz="3867" kern="1200">
          <a:solidFill>
            <a:schemeClr val="tx1"/>
          </a:solidFill>
          <a:latin typeface="+mn-lt"/>
          <a:ea typeface="+mn-ea"/>
          <a:cs typeface="+mn-cs"/>
        </a:defRPr>
      </a:lvl1pPr>
      <a:lvl2pPr marL="853419" indent="-365751" algn="l" rtl="0" eaLnBrk="1" latinLnBrk="0" hangingPunct="1">
        <a:spcBef>
          <a:spcPts val="733"/>
        </a:spcBef>
        <a:buClr>
          <a:schemeClr val="accent1"/>
        </a:buClr>
        <a:buSzPct val="70000"/>
        <a:buFont typeface="Wingdings 2"/>
        <a:buChar char=""/>
        <a:defRPr sz="3467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indent="-304792" algn="l" rtl="0" eaLnBrk="1" latinLnBrk="0" hangingPunct="1">
        <a:spcBef>
          <a:spcPts val="667"/>
        </a:spcBef>
        <a:buClr>
          <a:schemeClr val="accent2"/>
        </a:buClr>
        <a:buSzPct val="75000"/>
        <a:buFont typeface="Wingdings"/>
        <a:buChar char=""/>
        <a:defRPr sz="3067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indent="-304792" algn="l" rtl="0" eaLnBrk="1" latinLnBrk="0" hangingPunct="1">
        <a:spcBef>
          <a:spcPts val="533"/>
        </a:spcBef>
        <a:buClr>
          <a:schemeClr val="accent3"/>
        </a:buClr>
        <a:buSzPct val="75000"/>
        <a:buFont typeface="Wingdings"/>
        <a:buChar char="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indent="-304792" algn="l" rtl="0" eaLnBrk="1" latinLnBrk="0" hangingPunct="1">
        <a:spcBef>
          <a:spcPts val="533"/>
        </a:spcBef>
        <a:buClr>
          <a:schemeClr val="accent4"/>
        </a:buClr>
        <a:buSzPct val="65000"/>
        <a:buFont typeface="Wingdings"/>
        <a:buChar char="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2804090" indent="-304792" algn="l" rtl="0" eaLnBrk="1" latinLnBrk="0" hangingPunct="1">
        <a:spcBef>
          <a:spcPct val="20000"/>
        </a:spcBef>
        <a:buClr>
          <a:schemeClr val="accent1"/>
        </a:buClr>
        <a:buFont typeface="Wingdings"/>
        <a:buNone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3169841" indent="-304792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535592" indent="-304792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901342" indent="-304792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49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645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030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2193727" y="178594"/>
            <a:ext cx="7804547" cy="1518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2193727" y="1821656"/>
            <a:ext cx="7804547" cy="4420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35724" y="6536531"/>
            <a:ext cx="315791" cy="313546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sz="11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0766" hangingPunct="0"/>
            <a:fld id="{86CB4B4D-7CA3-9044-876B-883B54F8677D}" type="slidenum">
              <a:rPr lang="en-US" kern="0" smtClean="0">
                <a:solidFill>
                  <a:srgbClr val="000000"/>
                </a:solidFill>
              </a:rPr>
              <a:pPr algn="ctr" defTabSz="410766" hangingPunct="0"/>
              <a:t>‹#›</a:t>
            </a:fld>
            <a:endParaRPr lang="en-US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94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29" r:id="rId6"/>
    <p:sldLayoutId id="2147483830" r:id="rId7"/>
    <p:sldLayoutId id="2147483831" r:id="rId8"/>
    <p:sldLayoutId id="2147483832" r:id="rId9"/>
    <p:sldLayoutId id="2147483833" r:id="rId10"/>
    <p:sldLayoutId id="2147483834" r:id="rId11"/>
    <p:sldLayoutId id="2147483835" r:id="rId12"/>
  </p:sldLayoutIdLst>
  <p:transition spd="med"/>
  <p:txStyles>
    <p:titleStyle>
      <a:lvl1pPr marL="0" marR="0" indent="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1143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2286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3429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4572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5715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6858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8001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9144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05594" marR="0" indent="-305594" algn="l" defTabSz="410766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4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527844" marR="0" indent="-305594" algn="l" defTabSz="410766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4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750094" marR="0" indent="-305594" algn="l" defTabSz="410766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4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972344" marR="0" indent="-305594" algn="l" defTabSz="410766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4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194594" marR="0" indent="-305594" algn="l" defTabSz="410766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4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416844" marR="0" indent="-305594" algn="l" defTabSz="410766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4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1639094" marR="0" indent="-305594" algn="l" defTabSz="410766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4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1861344" marR="0" indent="-305594" algn="l" defTabSz="410766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4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083594" marR="0" indent="-305594" algn="l" defTabSz="410766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4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143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2286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3429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4572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5715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6858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8001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9144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2193727" y="178594"/>
            <a:ext cx="7804547" cy="1518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2193727" y="1821656"/>
            <a:ext cx="7804547" cy="4420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35724" y="6536531"/>
            <a:ext cx="315791" cy="313546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sz="11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0766" hangingPunct="0"/>
            <a:fld id="{86CB4B4D-7CA3-9044-876B-883B54F8677D}" type="slidenum">
              <a:rPr lang="en-US" kern="0" smtClean="0">
                <a:solidFill>
                  <a:srgbClr val="000000"/>
                </a:solidFill>
              </a:rPr>
              <a:pPr algn="ctr" defTabSz="410766" hangingPunct="0"/>
              <a:t>‹#›</a:t>
            </a:fld>
            <a:endParaRPr lang="en-US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021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spd="med"/>
  <p:txStyles>
    <p:titleStyle>
      <a:lvl1pPr marL="0" marR="0" indent="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1143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2286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3429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4572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5715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6858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8001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9144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05594" marR="0" indent="-305594" algn="l" defTabSz="410766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4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527844" marR="0" indent="-305594" algn="l" defTabSz="410766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4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750094" marR="0" indent="-305594" algn="l" defTabSz="410766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4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972344" marR="0" indent="-305594" algn="l" defTabSz="410766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4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194594" marR="0" indent="-305594" algn="l" defTabSz="410766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4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416844" marR="0" indent="-305594" algn="l" defTabSz="410766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4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1639094" marR="0" indent="-305594" algn="l" defTabSz="410766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4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1861344" marR="0" indent="-305594" algn="l" defTabSz="410766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4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083594" marR="0" indent="-305594" algn="l" defTabSz="410766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45000"/>
        <a:buFontTx/>
        <a:buChar char="•"/>
        <a:tabLst/>
        <a:defRPr sz="2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143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2286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3429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4572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5715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6858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8001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914400" algn="ctr" defTabSz="41076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9600" y="274321"/>
            <a:ext cx="10972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1"/>
            <a:ext cx="10972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sym typeface="Helvetica Neue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sym typeface="Helvetica Neue"/>
              </a:rPr>
              <a:pPr/>
              <a:t>6/4/2022</a:t>
            </a:fld>
            <a:endParaRPr lang="en-US">
              <a:solidFill>
                <a:prstClr val="black">
                  <a:tint val="75000"/>
                </a:prstClr>
              </a:solidFill>
              <a:sym typeface="Helvetica Neue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sym typeface="Helvetica Neue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750839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9600" y="274321"/>
            <a:ext cx="10972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1"/>
            <a:ext cx="10972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sym typeface="Helvetica Neue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sym typeface="Helvetica Neue"/>
              </a:rPr>
              <a:pPr/>
              <a:t>6/4/2022</a:t>
            </a:fld>
            <a:endParaRPr lang="en-US">
              <a:solidFill>
                <a:prstClr val="black">
                  <a:tint val="75000"/>
                </a:prstClr>
              </a:solidFill>
              <a:sym typeface="Helvetica Neue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sym typeface="Helvetica Neue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934234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9600" y="274321"/>
            <a:ext cx="10972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1"/>
            <a:ext cx="10972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sym typeface="Helvetica Neue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sym typeface="Helvetica Neue"/>
              </a:rPr>
              <a:pPr/>
              <a:t>6/4/2022</a:t>
            </a:fld>
            <a:endParaRPr lang="en-US">
              <a:solidFill>
                <a:prstClr val="black">
                  <a:tint val="75000"/>
                </a:prstClr>
              </a:solidFill>
              <a:sym typeface="Helvetica Neue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sym typeface="Helvetica Neue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676560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6/4/2022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748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277246">
        <a:defRPr>
          <a:latin typeface="+mn-lt"/>
          <a:ea typeface="+mn-ea"/>
          <a:cs typeface="+mn-cs"/>
        </a:defRPr>
      </a:lvl2pPr>
      <a:lvl3pPr marL="554492">
        <a:defRPr>
          <a:latin typeface="+mn-lt"/>
          <a:ea typeface="+mn-ea"/>
          <a:cs typeface="+mn-cs"/>
        </a:defRPr>
      </a:lvl3pPr>
      <a:lvl4pPr marL="831738">
        <a:defRPr>
          <a:latin typeface="+mn-lt"/>
          <a:ea typeface="+mn-ea"/>
          <a:cs typeface="+mn-cs"/>
        </a:defRPr>
      </a:lvl4pPr>
      <a:lvl5pPr marL="1108984">
        <a:defRPr>
          <a:latin typeface="+mn-lt"/>
          <a:ea typeface="+mn-ea"/>
          <a:cs typeface="+mn-cs"/>
        </a:defRPr>
      </a:lvl5pPr>
      <a:lvl6pPr marL="1386230">
        <a:defRPr>
          <a:latin typeface="+mn-lt"/>
          <a:ea typeface="+mn-ea"/>
          <a:cs typeface="+mn-cs"/>
        </a:defRPr>
      </a:lvl6pPr>
      <a:lvl7pPr marL="1663476">
        <a:defRPr>
          <a:latin typeface="+mn-lt"/>
          <a:ea typeface="+mn-ea"/>
          <a:cs typeface="+mn-cs"/>
        </a:defRPr>
      </a:lvl7pPr>
      <a:lvl8pPr marL="1940723">
        <a:defRPr>
          <a:latin typeface="+mn-lt"/>
          <a:ea typeface="+mn-ea"/>
          <a:cs typeface="+mn-cs"/>
        </a:defRPr>
      </a:lvl8pPr>
      <a:lvl9pPr marL="2217969">
        <a:defRPr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0" y="274639"/>
            <a:ext cx="105664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1600201"/>
            <a:ext cx="10566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00" y="6356351"/>
            <a:ext cx="203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3" strike="noStrike" spc="80" baseline="0">
                <a:solidFill>
                  <a:schemeClr val="tx1"/>
                </a:solidFill>
              </a:defRPr>
            </a:lvl1pPr>
          </a:lstStyle>
          <a:p>
            <a:fld id="{E4606EA6-EFEA-4C30-9264-4F9291A5780D}" type="datetime1">
              <a:rPr lang="en-US" smtClean="0">
                <a:solidFill>
                  <a:srgbClr val="FFFFFF"/>
                </a:solidFill>
              </a:rPr>
              <a:pPr/>
              <a:t>6/4/2022</a:t>
            </a:fld>
            <a:endParaRPr lang="en-US" sz="1867">
              <a:solidFill>
                <a:srgbClr val="DC9E1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8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3" cap="all" spc="80" baseline="0">
                <a:solidFill>
                  <a:schemeClr val="tx1"/>
                </a:solidFill>
              </a:defRPr>
            </a:lvl1pPr>
          </a:lstStyle>
          <a:p>
            <a:pPr algn="r"/>
            <a:endParaRPr lang="es-ES_tradnl" sz="1867">
              <a:solidFill>
                <a:srgbClr val="DC9E1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58400" y="6356351"/>
            <a:ext cx="132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67" baseline="0">
                <a:solidFill>
                  <a:schemeClr val="tx1"/>
                </a:solidFill>
              </a:defRPr>
            </a:lvl1pPr>
          </a:lstStyle>
          <a:p>
            <a:pPr algn="ctr"/>
            <a:fld id="{8F82E0A0-C266-4798-8C8F-B9F91E9DA37E}" type="slidenum">
              <a:rPr lang="es-ES_tradnl" sz="1867" b="1" smtClean="0">
                <a:solidFill>
                  <a:srgbClr val="FFFFFF"/>
                </a:solidFill>
              </a:rPr>
              <a:pPr algn="ctr"/>
              <a:t>‹#›</a:t>
            </a:fld>
            <a:endParaRPr lang="es-ES_tradnl" sz="1867" b="1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4668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1219170" rtl="0" eaLnBrk="1" latinLnBrk="0" hangingPunct="1">
        <a:spcBef>
          <a:spcPct val="0"/>
        </a:spcBef>
        <a:buNone/>
        <a:defRPr sz="4000" kern="1200" cap="all" spc="67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57189" indent="-457189" algn="l" defTabSz="1219170" rtl="0" eaLnBrk="1" latinLnBrk="0" hangingPunct="1">
        <a:lnSpc>
          <a:spcPct val="100000"/>
        </a:lnSpc>
        <a:spcBef>
          <a:spcPct val="20000"/>
        </a:spcBef>
        <a:spcAft>
          <a:spcPts val="800"/>
        </a:spcAft>
        <a:buClr>
          <a:schemeClr val="tx2"/>
        </a:buClr>
        <a:buFont typeface="Arial" pitchFamily="34" charset="0"/>
        <a:buChar char="•"/>
        <a:defRPr sz="2267" kern="1200" spc="40" baseline="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lnSpc>
          <a:spcPct val="100000"/>
        </a:lnSpc>
        <a:spcBef>
          <a:spcPct val="20000"/>
        </a:spcBef>
        <a:spcAft>
          <a:spcPts val="800"/>
        </a:spcAft>
        <a:buClr>
          <a:schemeClr val="tx2"/>
        </a:buClr>
        <a:buFont typeface="Arial" pitchFamily="34" charset="0"/>
        <a:buChar char="•"/>
        <a:defRPr sz="2267" kern="1200" spc="40" baseline="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100000"/>
        </a:lnSpc>
        <a:spcBef>
          <a:spcPct val="20000"/>
        </a:spcBef>
        <a:spcAft>
          <a:spcPts val="800"/>
        </a:spcAft>
        <a:buClr>
          <a:schemeClr val="tx2"/>
        </a:buClr>
        <a:buFont typeface="Arial" pitchFamily="34" charset="0"/>
        <a:buChar char="•"/>
        <a:defRPr sz="2267" kern="1200" spc="40" baseline="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100000"/>
        </a:lnSpc>
        <a:spcBef>
          <a:spcPct val="20000"/>
        </a:spcBef>
        <a:spcAft>
          <a:spcPts val="800"/>
        </a:spcAft>
        <a:buClr>
          <a:schemeClr val="tx2"/>
        </a:buClr>
        <a:buFont typeface="Arial" pitchFamily="34" charset="0"/>
        <a:buChar char="•"/>
        <a:defRPr sz="2267" kern="1200" spc="40" baseline="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100000"/>
        </a:lnSpc>
        <a:spcBef>
          <a:spcPct val="20000"/>
        </a:spcBef>
        <a:spcAft>
          <a:spcPts val="800"/>
        </a:spcAft>
        <a:buClr>
          <a:schemeClr val="tx2"/>
        </a:buClr>
        <a:buFont typeface="Arial" pitchFamily="34" charset="0"/>
        <a:buChar char="•"/>
        <a:defRPr sz="2267" kern="1200" spc="40" baseline="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100000"/>
        </a:lnSpc>
        <a:spcBef>
          <a:spcPct val="20000"/>
        </a:spcBef>
        <a:spcAft>
          <a:spcPts val="800"/>
        </a:spcAft>
        <a:buClr>
          <a:schemeClr val="tx2"/>
        </a:buClr>
        <a:buFont typeface="Arial" pitchFamily="34" charset="0"/>
        <a:buChar char="•"/>
        <a:defRPr sz="22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100000"/>
        </a:lnSpc>
        <a:spcBef>
          <a:spcPct val="20000"/>
        </a:spcBef>
        <a:spcAft>
          <a:spcPts val="800"/>
        </a:spcAft>
        <a:buClr>
          <a:schemeClr val="tx2"/>
        </a:buClr>
        <a:buFont typeface="Arial" pitchFamily="34" charset="0"/>
        <a:buChar char="•"/>
        <a:defRPr sz="22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100000"/>
        </a:lnSpc>
        <a:spcBef>
          <a:spcPct val="20000"/>
        </a:spcBef>
        <a:spcAft>
          <a:spcPts val="800"/>
        </a:spcAft>
        <a:buClr>
          <a:schemeClr val="tx2"/>
        </a:buClr>
        <a:buFont typeface="Arial" pitchFamily="34" charset="0"/>
        <a:buChar char="•"/>
        <a:defRPr sz="22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100000"/>
        </a:lnSpc>
        <a:spcBef>
          <a:spcPct val="20000"/>
        </a:spcBef>
        <a:spcAft>
          <a:spcPts val="800"/>
        </a:spcAft>
        <a:buClr>
          <a:schemeClr val="tx2"/>
        </a:buClr>
        <a:buFont typeface="Arial" pitchFamily="34" charset="0"/>
        <a:buChar char="•"/>
        <a:defRPr sz="22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816864" y="1803400"/>
            <a:ext cx="10871200" cy="43230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128000" y="6248401"/>
            <a:ext cx="3556000" cy="365127"/>
          </a:xfrm>
          <a:prstGeom prst="rect">
            <a:avLst/>
          </a:prstGeom>
        </p:spPr>
        <p:txBody>
          <a:bodyPr vert="horz" anchor="ctr" anchorCtr="0"/>
          <a:lstStyle>
            <a:lvl1pPr algn="l">
              <a:defRPr sz="1867">
                <a:solidFill>
                  <a:schemeClr val="tx2"/>
                </a:solidFill>
              </a:defRPr>
            </a:lvl1pPr>
          </a:lstStyle>
          <a:p>
            <a:pPr defTabSz="1219184"/>
            <a:fld id="{E4606EA6-EFEA-4C30-9264-4F9291A5780D}" type="datetime1">
              <a:rPr lang="en-US" smtClean="0">
                <a:solidFill>
                  <a:srgbClr val="464646"/>
                </a:solidFill>
                <a:sym typeface="Helvetica Neue"/>
              </a:rPr>
              <a:pPr defTabSz="1219184"/>
              <a:t>6/4/2022</a:t>
            </a:fld>
            <a:endParaRPr lang="en-US">
              <a:solidFill>
                <a:srgbClr val="464646"/>
              </a:solidFill>
              <a:sym typeface="Helvetica Neue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12803" y="6248207"/>
            <a:ext cx="7228111" cy="365127"/>
          </a:xfrm>
          <a:prstGeom prst="rect">
            <a:avLst/>
          </a:prstGeom>
        </p:spPr>
        <p:txBody>
          <a:bodyPr vert="horz" anchor="ctr"/>
          <a:lstStyle>
            <a:lvl1pPr algn="r">
              <a:defRPr sz="1867">
                <a:solidFill>
                  <a:schemeClr val="tx2"/>
                </a:solidFill>
              </a:defRPr>
            </a:lvl1pPr>
          </a:lstStyle>
          <a:p>
            <a:pPr defTabSz="1219184"/>
            <a:endParaRPr lang="en-US">
              <a:solidFill>
                <a:srgbClr val="464646"/>
              </a:solidFill>
              <a:sym typeface="Helvetica Neue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460227"/>
            <a:ext cx="12192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84"/>
            <a:endParaRPr sz="2400">
              <a:solidFill>
                <a:prstClr val="white"/>
              </a:solidFill>
              <a:sym typeface="Helvetica Neue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505947"/>
            <a:ext cx="7112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84"/>
            <a:endParaRPr sz="2400">
              <a:solidFill>
                <a:prstClr val="white"/>
              </a:solidFill>
              <a:sym typeface="Helvetica Neue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87400" y="1505947"/>
            <a:ext cx="1140460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84"/>
            <a:endParaRPr sz="2400">
              <a:solidFill>
                <a:prstClr val="white"/>
              </a:solidFill>
              <a:sym typeface="Helvetica Neue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498011"/>
            <a:ext cx="7112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>
              <a:defRPr sz="1867" b="1">
                <a:solidFill>
                  <a:srgbClr val="FFFFFF"/>
                </a:solidFill>
              </a:defRPr>
            </a:lvl1pPr>
          </a:lstStyle>
          <a:p>
            <a:pPr defTabSz="1219184"/>
            <a:fld id="{8F82E0A0-C266-4798-8C8F-B9F91E9DA37E}" type="slidenum">
              <a:rPr lang="en-US" smtClean="0">
                <a:sym typeface="Helvetica Neue"/>
              </a:rPr>
              <a:pPr defTabSz="1219184"/>
              <a:t>‹#›</a:t>
            </a:fld>
            <a:endParaRPr lang="en-US">
              <a:sym typeface="Helvetica Neue"/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812800" y="157480"/>
            <a:ext cx="10871200" cy="134112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82242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</p:sldLayoutIdLst>
  <p:txStyles>
    <p:titleStyle>
      <a:lvl1pPr algn="l" rtl="0" eaLnBrk="1" latinLnBrk="0" hangingPunct="1">
        <a:spcBef>
          <a:spcPct val="0"/>
        </a:spcBef>
        <a:buNone/>
        <a:defRPr sz="5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426716" indent="-426716" algn="l" rtl="0" eaLnBrk="1" latinLnBrk="0" hangingPunct="1">
        <a:spcBef>
          <a:spcPts val="935"/>
        </a:spcBef>
        <a:buClr>
          <a:schemeClr val="accent2"/>
        </a:buClr>
        <a:buSzPct val="60000"/>
        <a:buFont typeface="Wingdings"/>
        <a:buChar char=""/>
        <a:defRPr sz="3867" kern="1200">
          <a:solidFill>
            <a:schemeClr val="tx1"/>
          </a:solidFill>
          <a:latin typeface="+mn-lt"/>
          <a:ea typeface="+mn-ea"/>
          <a:cs typeface="+mn-cs"/>
        </a:defRPr>
      </a:lvl1pPr>
      <a:lvl2pPr marL="853429" indent="-365756" algn="l" rtl="0" eaLnBrk="1" latinLnBrk="0" hangingPunct="1">
        <a:spcBef>
          <a:spcPts val="735"/>
        </a:spcBef>
        <a:buClr>
          <a:schemeClr val="accent1"/>
        </a:buClr>
        <a:buSzPct val="70000"/>
        <a:buFont typeface="Wingdings 2"/>
        <a:buChar char=""/>
        <a:defRPr sz="3467" kern="1200">
          <a:solidFill>
            <a:schemeClr val="tx1"/>
          </a:solidFill>
          <a:latin typeface="+mn-lt"/>
          <a:ea typeface="+mn-ea"/>
          <a:cs typeface="+mn-cs"/>
        </a:defRPr>
      </a:lvl2pPr>
      <a:lvl3pPr marL="1219184" indent="-304796" algn="l" rtl="0" eaLnBrk="1" latinLnBrk="0" hangingPunct="1">
        <a:spcBef>
          <a:spcPts val="667"/>
        </a:spcBef>
        <a:buClr>
          <a:schemeClr val="accent2"/>
        </a:buClr>
        <a:buSzPct val="75000"/>
        <a:buFont typeface="Wingdings"/>
        <a:buChar char=""/>
        <a:defRPr sz="3067" kern="1200">
          <a:solidFill>
            <a:schemeClr val="tx1"/>
          </a:solidFill>
          <a:latin typeface="+mn-lt"/>
          <a:ea typeface="+mn-ea"/>
          <a:cs typeface="+mn-cs"/>
        </a:defRPr>
      </a:lvl3pPr>
      <a:lvl4pPr marL="1828777" indent="-304796" algn="l" rtl="0" eaLnBrk="1" latinLnBrk="0" hangingPunct="1">
        <a:spcBef>
          <a:spcPts val="535"/>
        </a:spcBef>
        <a:buClr>
          <a:schemeClr val="accent3"/>
        </a:buClr>
        <a:buSzPct val="75000"/>
        <a:buFont typeface="Wingdings"/>
        <a:buChar char="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438370" indent="-304796" algn="l" rtl="0" eaLnBrk="1" latinLnBrk="0" hangingPunct="1">
        <a:spcBef>
          <a:spcPts val="535"/>
        </a:spcBef>
        <a:buClr>
          <a:schemeClr val="accent4"/>
        </a:buClr>
        <a:buSzPct val="65000"/>
        <a:buFont typeface="Wingdings"/>
        <a:buChar char="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2804125" indent="-304796" algn="l" rtl="0" eaLnBrk="1" latinLnBrk="0" hangingPunct="1">
        <a:spcBef>
          <a:spcPct val="20000"/>
        </a:spcBef>
        <a:buClr>
          <a:schemeClr val="accent1"/>
        </a:buClr>
        <a:buFont typeface="Wingdings"/>
        <a:buNone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3169881" indent="-304796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535636" indent="-304796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901392" indent="-304796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609593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219184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828777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43837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3047962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3657555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4267148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4876739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44551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44551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47754" y="6540500"/>
            <a:ext cx="290143" cy="28725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30" hangingPunct="0"/>
            <a:fld id="{86CB4B4D-7CA3-9044-876B-883B54F8677D}" type="slidenum">
              <a:rPr lang="en-US" kern="0" smtClean="0">
                <a:solidFill>
                  <a:srgbClr val="FFFFFF"/>
                </a:solidFill>
              </a:rPr>
              <a:pPr algn="ctr" defTabSz="412730" hangingPunct="0"/>
              <a:t>‹#›</a:t>
            </a:fld>
            <a:endParaRPr lang="en-US" ker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9116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  <p:sldLayoutId id="2147483749" r:id="rId18"/>
    <p:sldLayoutId id="2147483750" r:id="rId19"/>
    <p:sldLayoutId id="2147483751" r:id="rId20"/>
    <p:sldLayoutId id="2147483752" r:id="rId21"/>
  </p:sldLayoutIdLst>
  <p:transition spd="med"/>
  <p:txStyles>
    <p:titleStyle>
      <a:lvl1pPr marL="0" marR="0" indent="0" algn="ctr" defTabSz="4127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114294" algn="ctr" defTabSz="4127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228589" algn="ctr" defTabSz="4127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342882" algn="ctr" defTabSz="4127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457178" algn="ctr" defTabSz="4127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571472" algn="ctr" defTabSz="4127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685766" algn="ctr" defTabSz="4127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800060" algn="ctr" defTabSz="4127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914354" algn="ctr" defTabSz="4127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484" marR="0" indent="-317484" algn="l" defTabSz="412730" rtl="0" latinLnBrk="0">
        <a:lnSpc>
          <a:spcPct val="100000"/>
        </a:lnSpc>
        <a:spcBef>
          <a:spcPts val="2951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4968" marR="0" indent="-317484" algn="l" defTabSz="412730" rtl="0" latinLnBrk="0">
        <a:lnSpc>
          <a:spcPct val="100000"/>
        </a:lnSpc>
        <a:spcBef>
          <a:spcPts val="2951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452" marR="0" indent="-317484" algn="l" defTabSz="412730" rtl="0" latinLnBrk="0">
        <a:lnSpc>
          <a:spcPct val="100000"/>
        </a:lnSpc>
        <a:spcBef>
          <a:spcPts val="2951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69936" marR="0" indent="-317484" algn="l" defTabSz="412730" rtl="0" latinLnBrk="0">
        <a:lnSpc>
          <a:spcPct val="100000"/>
        </a:lnSpc>
        <a:spcBef>
          <a:spcPts val="2951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420" marR="0" indent="-317484" algn="l" defTabSz="412730" rtl="0" latinLnBrk="0">
        <a:lnSpc>
          <a:spcPct val="100000"/>
        </a:lnSpc>
        <a:spcBef>
          <a:spcPts val="2951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4904" marR="0" indent="-317484" algn="l" defTabSz="412730" rtl="0" latinLnBrk="0">
        <a:lnSpc>
          <a:spcPct val="100000"/>
        </a:lnSpc>
        <a:spcBef>
          <a:spcPts val="2951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388" marR="0" indent="-317484" algn="l" defTabSz="412730" rtl="0" latinLnBrk="0">
        <a:lnSpc>
          <a:spcPct val="100000"/>
        </a:lnSpc>
        <a:spcBef>
          <a:spcPts val="2951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39874" marR="0" indent="-317484" algn="l" defTabSz="412730" rtl="0" latinLnBrk="0">
        <a:lnSpc>
          <a:spcPct val="100000"/>
        </a:lnSpc>
        <a:spcBef>
          <a:spcPts val="2951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358" marR="0" indent="-317484" algn="l" defTabSz="412730" rtl="0" latinLnBrk="0">
        <a:lnSpc>
          <a:spcPct val="100000"/>
        </a:lnSpc>
        <a:spcBef>
          <a:spcPts val="2951"/>
        </a:spcBef>
        <a:spcAft>
          <a:spcPts val="0"/>
        </a:spcAft>
        <a:buClr>
          <a:srgbClr val="FFFFFF"/>
        </a:buClr>
        <a:buSzPct val="125000"/>
        <a:buFontTx/>
        <a:buChar char="•"/>
        <a:tabLst/>
        <a:defRPr sz="24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114294" algn="ctr" defTabSz="4127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228589" algn="ctr" defTabSz="4127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342882" algn="ctr" defTabSz="4127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457178" algn="ctr" defTabSz="4127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571472" algn="ctr" defTabSz="4127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685766" algn="ctr" defTabSz="4127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800060" algn="ctr" defTabSz="4127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914354" algn="ctr" defTabSz="41273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2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2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2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001789"/>
            <a:ext cx="12191144" cy="856211"/>
          </a:xfrm>
          <a:prstGeom prst="rect">
            <a:avLst/>
          </a:prstGeom>
          <a:solidFill>
            <a:schemeClr val="tx1">
              <a:lumMod val="95000"/>
              <a:lumOff val="5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>
              <a:solidFill>
                <a:prstClr val="white"/>
              </a:solidFill>
              <a:sym typeface="Helvetica Neue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03939" y="5829729"/>
            <a:ext cx="8783266" cy="1107996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6600" b="1" i="1">
                <a:solidFill>
                  <a:srgbClr val="FFC000"/>
                </a:solidFill>
                <a:sym typeface="Helvetica Neue"/>
              </a:rPr>
              <a:t>Afcoe.org</a:t>
            </a:r>
            <a:endParaRPr lang="en-US" sz="6600" b="1" i="1" dirty="0">
              <a:solidFill>
                <a:srgbClr val="FFC000"/>
              </a:solidFill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76743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8" y="0"/>
            <a:ext cx="12191144" cy="68575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2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6414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0" name="20170707-14.jpg" descr="20170707-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711825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28" y="748950"/>
            <a:ext cx="12191144" cy="5406307"/>
          </a:xfrm>
          <a:prstGeom prst="rect">
            <a:avLst/>
          </a:prstGeom>
          <a:solidFill>
            <a:schemeClr val="tx1">
              <a:lumMod val="95000"/>
              <a:lumOff val="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0" t="12479" r="28610" b="12479"/>
          <a:stretch/>
        </p:blipFill>
        <p:spPr>
          <a:xfrm>
            <a:off x="3997178" y="1534483"/>
            <a:ext cx="4233400" cy="4177214"/>
          </a:xfrm>
          <a:prstGeom prst="rect">
            <a:avLst/>
          </a:prstGeom>
          <a:noFill/>
          <a:ln>
            <a:noFill/>
          </a:ln>
          <a:effectLst>
            <a:outerShdw blurRad="266700" dir="5400000" sx="102000" sy="102000" algn="ctr" rotWithShape="0">
              <a:schemeClr val="tx1"/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7882479" y="1484602"/>
            <a:ext cx="3947133" cy="1100301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75" b="1" dirty="0" smtClean="0">
                <a:solidFill>
                  <a:prstClr val="white"/>
                </a:solidFill>
              </a:rPr>
              <a:t>1. Daily Communion:</a:t>
            </a:r>
          </a:p>
          <a:p>
            <a:pPr algn="ctr"/>
            <a:r>
              <a:rPr lang="en-US" sz="3275" b="1" dirty="0" smtClean="0">
                <a:solidFill>
                  <a:prstClr val="white"/>
                </a:solidFill>
              </a:rPr>
              <a:t>Prayer &amp; Study Life</a:t>
            </a:r>
            <a:endParaRPr lang="en-US" sz="3275" b="1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74024" y="86910"/>
            <a:ext cx="8243952" cy="132408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2" b="1" dirty="0" smtClean="0">
                <a:solidFill>
                  <a:prstClr val="white"/>
                </a:solidFill>
              </a:rPr>
              <a:t> </a:t>
            </a:r>
            <a:r>
              <a:rPr lang="en-US" sz="4002" b="1" dirty="0" smtClean="0">
                <a:solidFill>
                  <a:srgbClr val="FFFF00"/>
                </a:solidFill>
              </a:rPr>
              <a:t>Evangelism Cycle </a:t>
            </a:r>
          </a:p>
          <a:p>
            <a:pPr algn="ctr"/>
            <a:r>
              <a:rPr lang="en-US" sz="4002" b="1" dirty="0" smtClean="0">
                <a:solidFill>
                  <a:srgbClr val="FFFF00"/>
                </a:solidFill>
              </a:rPr>
              <a:t>(Personal &amp; Church)</a:t>
            </a:r>
            <a:endParaRPr lang="en-US" sz="4002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07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28" y="748950"/>
            <a:ext cx="12191144" cy="5406307"/>
          </a:xfrm>
          <a:prstGeom prst="rect">
            <a:avLst/>
          </a:prstGeom>
          <a:solidFill>
            <a:schemeClr val="tx1">
              <a:lumMod val="95000"/>
              <a:lumOff val="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0" t="12479" r="28610" b="12479"/>
          <a:stretch/>
        </p:blipFill>
        <p:spPr>
          <a:xfrm>
            <a:off x="3997178" y="1534483"/>
            <a:ext cx="4233400" cy="4177214"/>
          </a:xfrm>
          <a:prstGeom prst="rect">
            <a:avLst/>
          </a:prstGeom>
          <a:noFill/>
          <a:ln>
            <a:noFill/>
          </a:ln>
          <a:effectLst>
            <a:outerShdw blurRad="266700" dir="5400000" sx="102000" sy="102000" algn="ctr" rotWithShape="0">
              <a:schemeClr val="tx1"/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7882479" y="1484602"/>
            <a:ext cx="3947133" cy="1100301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75" b="1" dirty="0" smtClean="0">
                <a:solidFill>
                  <a:prstClr val="white"/>
                </a:solidFill>
              </a:rPr>
              <a:t>1. Daily Communion:</a:t>
            </a:r>
          </a:p>
          <a:p>
            <a:pPr algn="ctr"/>
            <a:r>
              <a:rPr lang="en-US" sz="3275" b="1" dirty="0" smtClean="0">
                <a:solidFill>
                  <a:prstClr val="white"/>
                </a:solidFill>
              </a:rPr>
              <a:t>Prayer &amp; Study Life</a:t>
            </a:r>
            <a:endParaRPr lang="en-US" sz="3275" b="1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54048" y="4096869"/>
            <a:ext cx="4938173" cy="2108269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75" b="1" dirty="0">
                <a:solidFill>
                  <a:prstClr val="white"/>
                </a:solidFill>
              </a:rPr>
              <a:t>2</a:t>
            </a:r>
            <a:r>
              <a:rPr lang="en-US" sz="3275" b="1" dirty="0" smtClean="0">
                <a:solidFill>
                  <a:prstClr val="white"/>
                </a:solidFill>
              </a:rPr>
              <a:t>. Find Friends, Minister </a:t>
            </a:r>
          </a:p>
          <a:p>
            <a:pPr algn="ctr"/>
            <a:r>
              <a:rPr lang="en-US" sz="3275" b="1" dirty="0" smtClean="0">
                <a:solidFill>
                  <a:prstClr val="white"/>
                </a:solidFill>
              </a:rPr>
              <a:t>to </a:t>
            </a:r>
            <a:r>
              <a:rPr lang="en-US" sz="3275" b="1" dirty="0">
                <a:solidFill>
                  <a:prstClr val="white"/>
                </a:solidFill>
              </a:rPr>
              <a:t>their </a:t>
            </a:r>
            <a:r>
              <a:rPr lang="en-US" sz="3275" b="1" dirty="0" smtClean="0">
                <a:solidFill>
                  <a:prstClr val="white"/>
                </a:solidFill>
              </a:rPr>
              <a:t>Needs &amp; Win </a:t>
            </a:r>
          </a:p>
          <a:p>
            <a:pPr algn="ctr"/>
            <a:r>
              <a:rPr lang="en-US" sz="3275" b="1" dirty="0" smtClean="0">
                <a:solidFill>
                  <a:prstClr val="white"/>
                </a:solidFill>
              </a:rPr>
              <a:t>their Confidence &amp; Trust</a:t>
            </a:r>
            <a:endParaRPr lang="en-US" sz="3275" b="1" dirty="0">
              <a:solidFill>
                <a:prstClr val="white"/>
              </a:solidFill>
            </a:endParaRPr>
          </a:p>
          <a:p>
            <a:pPr algn="ctr"/>
            <a:r>
              <a:rPr lang="en-US" sz="3275" b="1" dirty="0">
                <a:solidFill>
                  <a:prstClr val="white"/>
                </a:solidFill>
              </a:rPr>
              <a:t>(Circle of </a:t>
            </a:r>
            <a:r>
              <a:rPr lang="en-US" sz="3275" b="1" dirty="0" smtClean="0">
                <a:solidFill>
                  <a:prstClr val="white"/>
                </a:solidFill>
              </a:rPr>
              <a:t>Influence)</a:t>
            </a:r>
            <a:endParaRPr lang="en-US" sz="3275" b="1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74024" y="86910"/>
            <a:ext cx="8243952" cy="132408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2" b="1" dirty="0" smtClean="0">
                <a:solidFill>
                  <a:prstClr val="white"/>
                </a:solidFill>
              </a:rPr>
              <a:t> </a:t>
            </a:r>
            <a:r>
              <a:rPr lang="en-US" sz="4002" b="1" dirty="0" smtClean="0">
                <a:solidFill>
                  <a:srgbClr val="FFFF00"/>
                </a:solidFill>
              </a:rPr>
              <a:t>Evangelism Cycle </a:t>
            </a:r>
          </a:p>
          <a:p>
            <a:pPr algn="ctr"/>
            <a:r>
              <a:rPr lang="en-US" sz="4002" b="1" dirty="0" smtClean="0">
                <a:solidFill>
                  <a:srgbClr val="FFFF00"/>
                </a:solidFill>
              </a:rPr>
              <a:t>(Personal &amp; Church)</a:t>
            </a:r>
            <a:endParaRPr lang="en-US" sz="4002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960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25484" y="1103913"/>
            <a:ext cx="1034103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prstClr val="white"/>
                </a:solidFill>
                <a:latin typeface="Garamond" panose="02020404030301010803" pitchFamily="18" charset="0"/>
                <a:sym typeface="Helvetica Neue"/>
              </a:rPr>
              <a:t>The </a:t>
            </a:r>
            <a:r>
              <a:rPr lang="en-US" sz="4400" b="1" dirty="0">
                <a:solidFill>
                  <a:prstClr val="white"/>
                </a:solidFill>
                <a:latin typeface="Garamond" panose="02020404030301010803" pitchFamily="18" charset="0"/>
                <a:sym typeface="Helvetica Neue"/>
              </a:rPr>
              <a:t>Savior mingled with men as one who desired their good. </a:t>
            </a:r>
            <a:endParaRPr lang="en-US" sz="4400" b="1" dirty="0" smtClean="0">
              <a:solidFill>
                <a:prstClr val="white"/>
              </a:solidFill>
              <a:latin typeface="Garamond" panose="02020404030301010803" pitchFamily="18" charset="0"/>
              <a:sym typeface="Helvetica Neue"/>
            </a:endParaRPr>
          </a:p>
          <a:p>
            <a:pPr algn="ctr"/>
            <a:r>
              <a:rPr lang="en-US" sz="4400" b="1" dirty="0" smtClean="0">
                <a:solidFill>
                  <a:prstClr val="white"/>
                </a:solidFill>
                <a:latin typeface="Garamond" panose="02020404030301010803" pitchFamily="18" charset="0"/>
                <a:sym typeface="Helvetica Neue"/>
              </a:rPr>
              <a:t>He </a:t>
            </a:r>
            <a:r>
              <a:rPr lang="en-US" sz="4400" b="1" dirty="0">
                <a:solidFill>
                  <a:prstClr val="white"/>
                </a:solidFill>
                <a:latin typeface="Garamond" panose="02020404030301010803" pitchFamily="18" charset="0"/>
                <a:sym typeface="Helvetica Neue"/>
              </a:rPr>
              <a:t>showed His sympathy for them, ministered to their needs, and won their confidence. </a:t>
            </a:r>
            <a:endParaRPr lang="en-US" sz="4000" b="1" dirty="0">
              <a:solidFill>
                <a:prstClr val="white"/>
              </a:solidFill>
              <a:latin typeface="Garamond" panose="02020404030301010803" pitchFamily="18" charset="0"/>
              <a:sym typeface="Helvetica Neue"/>
            </a:endParaRPr>
          </a:p>
          <a:p>
            <a:r>
              <a:rPr lang="en-US" sz="4400" b="1" dirty="0">
                <a:solidFill>
                  <a:srgbClr val="FFC000"/>
                </a:solidFill>
                <a:latin typeface="Garamond" panose="02020404030301010803" pitchFamily="18" charset="0"/>
                <a:sym typeface="Helvetica Neue"/>
              </a:rPr>
              <a:t>                </a:t>
            </a:r>
            <a:r>
              <a:rPr lang="en-US" sz="4400" b="1" dirty="0" smtClean="0">
                <a:solidFill>
                  <a:srgbClr val="FFC000"/>
                </a:solidFill>
                <a:latin typeface="Garamond" panose="02020404030301010803" pitchFamily="18" charset="0"/>
                <a:sym typeface="Helvetica Neue"/>
              </a:rPr>
              <a:t>Ministry </a:t>
            </a:r>
            <a:r>
              <a:rPr lang="en-US" sz="4400" b="1" dirty="0">
                <a:solidFill>
                  <a:srgbClr val="FFC000"/>
                </a:solidFill>
                <a:latin typeface="Garamond" panose="02020404030301010803" pitchFamily="18" charset="0"/>
                <a:sym typeface="Helvetica Neue"/>
              </a:rPr>
              <a:t>of Healing, p. 143 </a:t>
            </a:r>
          </a:p>
        </p:txBody>
      </p:sp>
    </p:spTree>
    <p:extLst>
      <p:ext uri="{BB962C8B-B14F-4D97-AF65-F5344CB8AC3E}">
        <p14:creationId xmlns:p14="http://schemas.microsoft.com/office/powerpoint/2010/main" val="167536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" y="223"/>
            <a:ext cx="13506380" cy="759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3539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97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" y="223"/>
            <a:ext cx="13506380" cy="759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0573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1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2" name="20170707-17.jpg" descr="20170707-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957604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28" y="748950"/>
            <a:ext cx="12191144" cy="5406307"/>
          </a:xfrm>
          <a:prstGeom prst="rect">
            <a:avLst/>
          </a:prstGeom>
          <a:solidFill>
            <a:schemeClr val="tx1">
              <a:lumMod val="95000"/>
              <a:lumOff val="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0" t="12479" r="28610" b="12479"/>
          <a:stretch/>
        </p:blipFill>
        <p:spPr>
          <a:xfrm>
            <a:off x="3997178" y="1534483"/>
            <a:ext cx="4233400" cy="4177214"/>
          </a:xfrm>
          <a:prstGeom prst="rect">
            <a:avLst/>
          </a:prstGeom>
          <a:noFill/>
          <a:ln>
            <a:noFill/>
          </a:ln>
          <a:effectLst>
            <a:outerShdw blurRad="266700" dir="5400000" sx="102000" sy="102000" algn="ctr" rotWithShape="0">
              <a:schemeClr val="tx1"/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7882479" y="1484602"/>
            <a:ext cx="3947133" cy="1100301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75" b="1" dirty="0" smtClean="0">
                <a:solidFill>
                  <a:prstClr val="white"/>
                </a:solidFill>
              </a:rPr>
              <a:t>1. Daily Communion:</a:t>
            </a:r>
          </a:p>
          <a:p>
            <a:pPr algn="ctr"/>
            <a:r>
              <a:rPr lang="en-US" sz="3275" b="1" dirty="0" smtClean="0">
                <a:solidFill>
                  <a:prstClr val="white"/>
                </a:solidFill>
              </a:rPr>
              <a:t>Prayer &amp; Study Life</a:t>
            </a:r>
            <a:endParaRPr lang="en-US" sz="3275" b="1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54048" y="4096869"/>
            <a:ext cx="4938173" cy="2108269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75" b="1" dirty="0">
                <a:solidFill>
                  <a:prstClr val="white"/>
                </a:solidFill>
              </a:rPr>
              <a:t>2</a:t>
            </a:r>
            <a:r>
              <a:rPr lang="en-US" sz="3275" b="1" dirty="0" smtClean="0">
                <a:solidFill>
                  <a:prstClr val="white"/>
                </a:solidFill>
              </a:rPr>
              <a:t>. Find Friends, Minister </a:t>
            </a:r>
          </a:p>
          <a:p>
            <a:pPr algn="ctr"/>
            <a:r>
              <a:rPr lang="en-US" sz="3275" b="1" dirty="0" smtClean="0">
                <a:solidFill>
                  <a:prstClr val="white"/>
                </a:solidFill>
              </a:rPr>
              <a:t>to </a:t>
            </a:r>
            <a:r>
              <a:rPr lang="en-US" sz="3275" b="1" dirty="0">
                <a:solidFill>
                  <a:prstClr val="white"/>
                </a:solidFill>
              </a:rPr>
              <a:t>their </a:t>
            </a:r>
            <a:r>
              <a:rPr lang="en-US" sz="3275" b="1" dirty="0" smtClean="0">
                <a:solidFill>
                  <a:prstClr val="white"/>
                </a:solidFill>
              </a:rPr>
              <a:t>Needs &amp; Win </a:t>
            </a:r>
          </a:p>
          <a:p>
            <a:pPr algn="ctr"/>
            <a:r>
              <a:rPr lang="en-US" sz="3275" b="1" dirty="0" smtClean="0">
                <a:solidFill>
                  <a:prstClr val="white"/>
                </a:solidFill>
              </a:rPr>
              <a:t>their Confidence &amp; Trust</a:t>
            </a:r>
            <a:endParaRPr lang="en-US" sz="3275" b="1" dirty="0">
              <a:solidFill>
                <a:prstClr val="white"/>
              </a:solidFill>
            </a:endParaRPr>
          </a:p>
          <a:p>
            <a:pPr algn="ctr"/>
            <a:r>
              <a:rPr lang="en-US" sz="3275" b="1" dirty="0">
                <a:solidFill>
                  <a:prstClr val="white"/>
                </a:solidFill>
              </a:rPr>
              <a:t>(Circle of </a:t>
            </a:r>
            <a:r>
              <a:rPr lang="en-US" sz="3275" b="1" dirty="0" smtClean="0">
                <a:solidFill>
                  <a:prstClr val="white"/>
                </a:solidFill>
              </a:rPr>
              <a:t>Influence)</a:t>
            </a:r>
            <a:endParaRPr lang="en-US" sz="3275" b="1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74024" y="86910"/>
            <a:ext cx="8243952" cy="132408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2" b="1" dirty="0" smtClean="0">
                <a:solidFill>
                  <a:prstClr val="white"/>
                </a:solidFill>
              </a:rPr>
              <a:t> </a:t>
            </a:r>
            <a:r>
              <a:rPr lang="en-US" sz="4002" b="1" dirty="0" smtClean="0">
                <a:solidFill>
                  <a:srgbClr val="FFFF00"/>
                </a:solidFill>
              </a:rPr>
              <a:t>Evangelism Cycle </a:t>
            </a:r>
          </a:p>
          <a:p>
            <a:pPr algn="ctr"/>
            <a:r>
              <a:rPr lang="en-US" sz="4002" b="1" dirty="0" smtClean="0">
                <a:solidFill>
                  <a:srgbClr val="FFFF00"/>
                </a:solidFill>
              </a:rPr>
              <a:t>(Personal &amp; Church)</a:t>
            </a:r>
            <a:endParaRPr lang="en-US" sz="4002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8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455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28" y="748950"/>
            <a:ext cx="12191144" cy="5406307"/>
          </a:xfrm>
          <a:prstGeom prst="rect">
            <a:avLst/>
          </a:prstGeom>
          <a:solidFill>
            <a:schemeClr val="tx1">
              <a:lumMod val="95000"/>
              <a:lumOff val="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0" t="12479" r="28610" b="12479"/>
          <a:stretch/>
        </p:blipFill>
        <p:spPr>
          <a:xfrm>
            <a:off x="3997178" y="1534483"/>
            <a:ext cx="4233400" cy="4177214"/>
          </a:xfrm>
          <a:prstGeom prst="rect">
            <a:avLst/>
          </a:prstGeom>
          <a:noFill/>
          <a:ln>
            <a:noFill/>
          </a:ln>
          <a:effectLst>
            <a:outerShdw blurRad="266700" dir="5400000" sx="102000" sy="102000" algn="ctr" rotWithShape="0">
              <a:schemeClr val="tx1"/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7882479" y="1484602"/>
            <a:ext cx="3947133" cy="1100301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75" b="1" dirty="0" smtClean="0">
                <a:solidFill>
                  <a:prstClr val="white"/>
                </a:solidFill>
              </a:rPr>
              <a:t>1. Daily Communion:</a:t>
            </a:r>
          </a:p>
          <a:p>
            <a:pPr algn="ctr"/>
            <a:r>
              <a:rPr lang="en-US" sz="3275" b="1" dirty="0" smtClean="0">
                <a:solidFill>
                  <a:prstClr val="white"/>
                </a:solidFill>
              </a:rPr>
              <a:t>Prayer &amp; Study Life</a:t>
            </a:r>
            <a:endParaRPr lang="en-US" sz="3275" b="1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300221" y="4833176"/>
            <a:ext cx="5604890" cy="1100301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75" b="1" dirty="0">
                <a:solidFill>
                  <a:prstClr val="white"/>
                </a:solidFill>
              </a:rPr>
              <a:t>3. </a:t>
            </a:r>
            <a:r>
              <a:rPr lang="en-US" sz="3275" b="1" dirty="0" smtClean="0">
                <a:solidFill>
                  <a:prstClr val="white"/>
                </a:solidFill>
              </a:rPr>
              <a:t>Share &amp; Teach the </a:t>
            </a:r>
            <a:r>
              <a:rPr lang="en-US" sz="3275" b="1" dirty="0">
                <a:solidFill>
                  <a:prstClr val="white"/>
                </a:solidFill>
              </a:rPr>
              <a:t>W</a:t>
            </a:r>
            <a:r>
              <a:rPr lang="en-US" sz="3275" b="1" dirty="0" smtClean="0">
                <a:solidFill>
                  <a:prstClr val="white"/>
                </a:solidFill>
              </a:rPr>
              <a:t>ord</a:t>
            </a:r>
            <a:endParaRPr lang="en-US" sz="3275" b="1" dirty="0">
              <a:solidFill>
                <a:prstClr val="white"/>
              </a:solidFill>
            </a:endParaRPr>
          </a:p>
          <a:p>
            <a:pPr algn="ctr"/>
            <a:r>
              <a:rPr lang="en-US" sz="3275" b="1" dirty="0">
                <a:solidFill>
                  <a:prstClr val="white"/>
                </a:solidFill>
              </a:rPr>
              <a:t>(Personal and Public)</a:t>
            </a:r>
            <a:endParaRPr lang="en-US" sz="3275" b="1" i="1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54048" y="4096869"/>
            <a:ext cx="4938173" cy="2108269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75" b="1" dirty="0">
                <a:solidFill>
                  <a:prstClr val="white"/>
                </a:solidFill>
              </a:rPr>
              <a:t>2</a:t>
            </a:r>
            <a:r>
              <a:rPr lang="en-US" sz="3275" b="1" dirty="0" smtClean="0">
                <a:solidFill>
                  <a:prstClr val="white"/>
                </a:solidFill>
              </a:rPr>
              <a:t>. Find Friends, Minister </a:t>
            </a:r>
          </a:p>
          <a:p>
            <a:pPr algn="ctr"/>
            <a:r>
              <a:rPr lang="en-US" sz="3275" b="1" dirty="0" smtClean="0">
                <a:solidFill>
                  <a:prstClr val="white"/>
                </a:solidFill>
              </a:rPr>
              <a:t>to </a:t>
            </a:r>
            <a:r>
              <a:rPr lang="en-US" sz="3275" b="1" dirty="0">
                <a:solidFill>
                  <a:prstClr val="white"/>
                </a:solidFill>
              </a:rPr>
              <a:t>their </a:t>
            </a:r>
            <a:r>
              <a:rPr lang="en-US" sz="3275" b="1" dirty="0" smtClean="0">
                <a:solidFill>
                  <a:prstClr val="white"/>
                </a:solidFill>
              </a:rPr>
              <a:t>Needs &amp; Win </a:t>
            </a:r>
          </a:p>
          <a:p>
            <a:pPr algn="ctr"/>
            <a:r>
              <a:rPr lang="en-US" sz="3275" b="1" dirty="0" smtClean="0">
                <a:solidFill>
                  <a:prstClr val="white"/>
                </a:solidFill>
              </a:rPr>
              <a:t>their Confidence &amp; Trust</a:t>
            </a:r>
            <a:endParaRPr lang="en-US" sz="3275" b="1" dirty="0">
              <a:solidFill>
                <a:prstClr val="white"/>
              </a:solidFill>
            </a:endParaRPr>
          </a:p>
          <a:p>
            <a:pPr algn="ctr"/>
            <a:r>
              <a:rPr lang="en-US" sz="3275" b="1" dirty="0">
                <a:solidFill>
                  <a:prstClr val="white"/>
                </a:solidFill>
              </a:rPr>
              <a:t>(Circle of </a:t>
            </a:r>
            <a:r>
              <a:rPr lang="en-US" sz="3275" b="1" dirty="0" smtClean="0">
                <a:solidFill>
                  <a:prstClr val="white"/>
                </a:solidFill>
              </a:rPr>
              <a:t>Influence)</a:t>
            </a:r>
            <a:endParaRPr lang="en-US" sz="3275" b="1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74024" y="86910"/>
            <a:ext cx="8243952" cy="132408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2" b="1" dirty="0" smtClean="0">
                <a:solidFill>
                  <a:prstClr val="white"/>
                </a:solidFill>
              </a:rPr>
              <a:t> </a:t>
            </a:r>
            <a:r>
              <a:rPr lang="en-US" sz="4002" b="1" dirty="0" smtClean="0">
                <a:solidFill>
                  <a:srgbClr val="FFFF00"/>
                </a:solidFill>
              </a:rPr>
              <a:t>Evangelism Cycle </a:t>
            </a:r>
          </a:p>
          <a:p>
            <a:pPr algn="ctr"/>
            <a:r>
              <a:rPr lang="en-US" sz="4002" b="1" dirty="0" smtClean="0">
                <a:solidFill>
                  <a:srgbClr val="FFFF00"/>
                </a:solidFill>
              </a:rPr>
              <a:t>(Personal &amp; Church)</a:t>
            </a:r>
            <a:endParaRPr lang="en-US" sz="4002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89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Rectangle"/>
          <p:cNvSpPr/>
          <p:nvPr/>
        </p:nvSpPr>
        <p:spPr>
          <a:xfrm>
            <a:off x="-19822" y="5000533"/>
            <a:ext cx="12358841" cy="1857468"/>
          </a:xfrm>
          <a:prstGeom prst="rect">
            <a:avLst/>
          </a:prstGeom>
          <a:solidFill>
            <a:srgbClr val="000000">
              <a:alpha val="83846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30" hangingPunct="0">
              <a:defRPr sz="3200" b="0">
                <a:latin typeface="+mn-lt"/>
                <a:ea typeface="+mn-ea"/>
                <a:cs typeface="+mn-cs"/>
                <a:sym typeface="Helvetica Neue Medium"/>
              </a:defRPr>
            </a:pPr>
            <a:endParaRPr sz="1600" kern="0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393" name="Revelation 14"/>
          <p:cNvSpPr txBox="1"/>
          <p:nvPr/>
        </p:nvSpPr>
        <p:spPr>
          <a:xfrm>
            <a:off x="1143000" y="5150882"/>
            <a:ext cx="10439400" cy="1556773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 defTabSz="821531">
              <a:lnSpc>
                <a:spcPct val="80000"/>
              </a:lnSpc>
              <a:defRPr sz="14000">
                <a:solidFill>
                  <a:schemeClr val="accent1">
                    <a:lumOff val="13529"/>
                  </a:schemeClr>
                </a:solidFill>
              </a:defRPr>
            </a:lvl1pPr>
          </a:lstStyle>
          <a:p>
            <a:pPr algn="ctr" hangingPunct="0"/>
            <a:r>
              <a:rPr lang="en-US" sz="6600" b="1" kern="0" dirty="0" smtClean="0">
                <a:solidFill>
                  <a:srgbClr val="FFFFFF"/>
                </a:solidFill>
                <a:latin typeface="Garamond" panose="02020404030301010803" pitchFamily="18" charset="0"/>
                <a:sym typeface="Helvetica Neue"/>
              </a:rPr>
              <a:t>The Everlasting Gospel</a:t>
            </a:r>
            <a:endParaRPr lang="en-US" sz="6600" b="1" kern="0" dirty="0">
              <a:solidFill>
                <a:srgbClr val="FFFFFF"/>
              </a:solidFill>
              <a:latin typeface="Garamond" panose="02020404030301010803" pitchFamily="18" charset="0"/>
              <a:sym typeface="Helvetica Neue"/>
            </a:endParaRPr>
          </a:p>
          <a:p>
            <a:pPr algn="ctr" hangingPunct="0"/>
            <a:r>
              <a:rPr lang="en-US" sz="5400" b="1" kern="0" dirty="0" smtClean="0">
                <a:solidFill>
                  <a:srgbClr val="FFFF00"/>
                </a:solidFill>
                <a:latin typeface="Garamond" panose="02020404030301010803" pitchFamily="18" charset="0"/>
                <a:sym typeface="Helvetica Neue"/>
              </a:rPr>
              <a:t>Revelation</a:t>
            </a:r>
            <a:r>
              <a:rPr sz="5400" b="1" kern="0" dirty="0" smtClean="0">
                <a:solidFill>
                  <a:srgbClr val="FFFF00"/>
                </a:solidFill>
                <a:latin typeface="Garamond" panose="02020404030301010803" pitchFamily="18" charset="0"/>
                <a:sym typeface="Helvetica Neue"/>
              </a:rPr>
              <a:t> </a:t>
            </a:r>
            <a:r>
              <a:rPr sz="5400" b="1" kern="0" dirty="0">
                <a:solidFill>
                  <a:srgbClr val="FFFF00"/>
                </a:solidFill>
                <a:latin typeface="Garamond" panose="02020404030301010803" pitchFamily="18" charset="0"/>
                <a:sym typeface="Helvetica Neue"/>
              </a:rPr>
              <a:t>14</a:t>
            </a:r>
            <a:r>
              <a:rPr lang="en-US" sz="5400" b="1" kern="0" dirty="0">
                <a:solidFill>
                  <a:srgbClr val="FFFF00"/>
                </a:solidFill>
                <a:latin typeface="Garamond" panose="02020404030301010803" pitchFamily="18" charset="0"/>
                <a:sym typeface="Helvetica Neue"/>
              </a:rPr>
              <a:t>:6-12</a:t>
            </a:r>
            <a:endParaRPr sz="5400" b="1" kern="0" dirty="0">
              <a:solidFill>
                <a:srgbClr val="FFFF00"/>
              </a:solidFill>
              <a:latin typeface="Garamond" panose="02020404030301010803" pitchFamily="18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7801873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8" y="0"/>
            <a:ext cx="12191144" cy="68575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2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07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8" y="0"/>
            <a:ext cx="12191144" cy="68575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2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58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3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94" name="20170707-20.jpg" descr="20170707-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932183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1727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28" y="748950"/>
            <a:ext cx="12191144" cy="5406307"/>
          </a:xfrm>
          <a:prstGeom prst="rect">
            <a:avLst/>
          </a:prstGeom>
          <a:solidFill>
            <a:schemeClr val="tx1">
              <a:lumMod val="95000"/>
              <a:lumOff val="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0" t="12479" r="28610" b="12479"/>
          <a:stretch/>
        </p:blipFill>
        <p:spPr>
          <a:xfrm>
            <a:off x="3997178" y="1534483"/>
            <a:ext cx="4233400" cy="4177214"/>
          </a:xfrm>
          <a:prstGeom prst="rect">
            <a:avLst/>
          </a:prstGeom>
          <a:noFill/>
          <a:ln>
            <a:noFill/>
          </a:ln>
          <a:effectLst>
            <a:outerShdw blurRad="266700" dir="5400000" sx="102000" sy="102000" algn="ctr" rotWithShape="0">
              <a:schemeClr val="tx1"/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7882479" y="1484602"/>
            <a:ext cx="3947133" cy="1100301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75" b="1" dirty="0" smtClean="0">
                <a:solidFill>
                  <a:prstClr val="white"/>
                </a:solidFill>
              </a:rPr>
              <a:t>1. Daily Communion:</a:t>
            </a:r>
          </a:p>
          <a:p>
            <a:pPr algn="ctr"/>
            <a:r>
              <a:rPr lang="en-US" sz="3275" b="1" dirty="0" smtClean="0">
                <a:solidFill>
                  <a:prstClr val="white"/>
                </a:solidFill>
              </a:rPr>
              <a:t>Prayer &amp; Study Life</a:t>
            </a:r>
            <a:endParaRPr lang="en-US" sz="3275" b="1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300221" y="4833176"/>
            <a:ext cx="5604890" cy="1100301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75" b="1" dirty="0">
                <a:solidFill>
                  <a:prstClr val="white"/>
                </a:solidFill>
              </a:rPr>
              <a:t>3. </a:t>
            </a:r>
            <a:r>
              <a:rPr lang="en-US" sz="3275" b="1" dirty="0" smtClean="0">
                <a:solidFill>
                  <a:prstClr val="white"/>
                </a:solidFill>
              </a:rPr>
              <a:t>Share &amp; Teach the </a:t>
            </a:r>
            <a:r>
              <a:rPr lang="en-US" sz="3275" b="1" dirty="0">
                <a:solidFill>
                  <a:prstClr val="white"/>
                </a:solidFill>
              </a:rPr>
              <a:t>W</a:t>
            </a:r>
            <a:r>
              <a:rPr lang="en-US" sz="3275" b="1" dirty="0" smtClean="0">
                <a:solidFill>
                  <a:prstClr val="white"/>
                </a:solidFill>
              </a:rPr>
              <a:t>ord</a:t>
            </a:r>
            <a:endParaRPr lang="en-US" sz="3275" b="1" dirty="0">
              <a:solidFill>
                <a:prstClr val="white"/>
              </a:solidFill>
            </a:endParaRPr>
          </a:p>
          <a:p>
            <a:pPr algn="ctr"/>
            <a:r>
              <a:rPr lang="en-US" sz="3275" b="1" dirty="0">
                <a:solidFill>
                  <a:prstClr val="white"/>
                </a:solidFill>
              </a:rPr>
              <a:t>(Personal and Public)</a:t>
            </a:r>
            <a:endParaRPr lang="en-US" sz="3275" b="1" i="1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54048" y="4096869"/>
            <a:ext cx="4938173" cy="2108269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75" b="1" dirty="0">
                <a:solidFill>
                  <a:prstClr val="white"/>
                </a:solidFill>
              </a:rPr>
              <a:t>2</a:t>
            </a:r>
            <a:r>
              <a:rPr lang="en-US" sz="3275" b="1" dirty="0" smtClean="0">
                <a:solidFill>
                  <a:prstClr val="white"/>
                </a:solidFill>
              </a:rPr>
              <a:t>. Find Friends, Minister </a:t>
            </a:r>
          </a:p>
          <a:p>
            <a:pPr algn="ctr"/>
            <a:r>
              <a:rPr lang="en-US" sz="3275" b="1" dirty="0" smtClean="0">
                <a:solidFill>
                  <a:prstClr val="white"/>
                </a:solidFill>
              </a:rPr>
              <a:t>to </a:t>
            </a:r>
            <a:r>
              <a:rPr lang="en-US" sz="3275" b="1" dirty="0">
                <a:solidFill>
                  <a:prstClr val="white"/>
                </a:solidFill>
              </a:rPr>
              <a:t>their </a:t>
            </a:r>
            <a:r>
              <a:rPr lang="en-US" sz="3275" b="1" dirty="0" smtClean="0">
                <a:solidFill>
                  <a:prstClr val="white"/>
                </a:solidFill>
              </a:rPr>
              <a:t>Needs &amp; Win </a:t>
            </a:r>
          </a:p>
          <a:p>
            <a:pPr algn="ctr"/>
            <a:r>
              <a:rPr lang="en-US" sz="3275" b="1" dirty="0" smtClean="0">
                <a:solidFill>
                  <a:prstClr val="white"/>
                </a:solidFill>
              </a:rPr>
              <a:t>their Confidence &amp; Trust</a:t>
            </a:r>
            <a:endParaRPr lang="en-US" sz="3275" b="1" dirty="0">
              <a:solidFill>
                <a:prstClr val="white"/>
              </a:solidFill>
            </a:endParaRPr>
          </a:p>
          <a:p>
            <a:pPr algn="ctr"/>
            <a:r>
              <a:rPr lang="en-US" sz="3275" b="1" dirty="0">
                <a:solidFill>
                  <a:prstClr val="white"/>
                </a:solidFill>
              </a:rPr>
              <a:t>(Circle of </a:t>
            </a:r>
            <a:r>
              <a:rPr lang="en-US" sz="3275" b="1" dirty="0" smtClean="0">
                <a:solidFill>
                  <a:prstClr val="white"/>
                </a:solidFill>
              </a:rPr>
              <a:t>Influence)</a:t>
            </a:r>
            <a:endParaRPr lang="en-US" sz="3275" b="1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74024" y="86910"/>
            <a:ext cx="8243952" cy="132408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2" b="1" dirty="0" smtClean="0">
                <a:solidFill>
                  <a:prstClr val="white"/>
                </a:solidFill>
              </a:rPr>
              <a:t> </a:t>
            </a:r>
            <a:r>
              <a:rPr lang="en-US" sz="4002" b="1" dirty="0" smtClean="0">
                <a:solidFill>
                  <a:srgbClr val="FFFF00"/>
                </a:solidFill>
              </a:rPr>
              <a:t>Evangelism Cycle </a:t>
            </a:r>
          </a:p>
          <a:p>
            <a:pPr algn="ctr"/>
            <a:r>
              <a:rPr lang="en-US" sz="4002" b="1" dirty="0" smtClean="0">
                <a:solidFill>
                  <a:srgbClr val="FFFF00"/>
                </a:solidFill>
              </a:rPr>
              <a:t>(Personal &amp; Church)</a:t>
            </a:r>
            <a:endParaRPr lang="en-US" sz="4002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32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28" y="748950"/>
            <a:ext cx="12191144" cy="5406307"/>
          </a:xfrm>
          <a:prstGeom prst="rect">
            <a:avLst/>
          </a:prstGeom>
          <a:solidFill>
            <a:schemeClr val="tx1">
              <a:lumMod val="95000"/>
              <a:lumOff val="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0" t="12479" r="28610" b="12479"/>
          <a:stretch/>
        </p:blipFill>
        <p:spPr>
          <a:xfrm>
            <a:off x="3997178" y="1534483"/>
            <a:ext cx="4233400" cy="4177214"/>
          </a:xfrm>
          <a:prstGeom prst="rect">
            <a:avLst/>
          </a:prstGeom>
          <a:noFill/>
          <a:ln>
            <a:noFill/>
          </a:ln>
          <a:effectLst>
            <a:outerShdw blurRad="266700" dir="5400000" sx="102000" sy="102000" algn="ctr" rotWithShape="0">
              <a:schemeClr val="tx1"/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7882479" y="1484602"/>
            <a:ext cx="3947133" cy="1100301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75" b="1" dirty="0" smtClean="0">
                <a:solidFill>
                  <a:prstClr val="white"/>
                </a:solidFill>
              </a:rPr>
              <a:t>1. Daily Communion:</a:t>
            </a:r>
          </a:p>
          <a:p>
            <a:pPr algn="ctr"/>
            <a:r>
              <a:rPr lang="en-US" sz="3275" b="1" dirty="0" smtClean="0">
                <a:solidFill>
                  <a:prstClr val="white"/>
                </a:solidFill>
              </a:rPr>
              <a:t>Prayer &amp; Study Life</a:t>
            </a:r>
            <a:endParaRPr lang="en-US" sz="3275" b="1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300221" y="4833176"/>
            <a:ext cx="5604890" cy="1100301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75" b="1" dirty="0">
                <a:solidFill>
                  <a:prstClr val="white"/>
                </a:solidFill>
              </a:rPr>
              <a:t>3. </a:t>
            </a:r>
            <a:r>
              <a:rPr lang="en-US" sz="3275" b="1" dirty="0" smtClean="0">
                <a:solidFill>
                  <a:prstClr val="white"/>
                </a:solidFill>
              </a:rPr>
              <a:t>Share &amp; Teach the </a:t>
            </a:r>
            <a:r>
              <a:rPr lang="en-US" sz="3275" b="1" dirty="0">
                <a:solidFill>
                  <a:prstClr val="white"/>
                </a:solidFill>
              </a:rPr>
              <a:t>W</a:t>
            </a:r>
            <a:r>
              <a:rPr lang="en-US" sz="3275" b="1" dirty="0" smtClean="0">
                <a:solidFill>
                  <a:prstClr val="white"/>
                </a:solidFill>
              </a:rPr>
              <a:t>ord</a:t>
            </a:r>
            <a:endParaRPr lang="en-US" sz="3275" b="1" dirty="0">
              <a:solidFill>
                <a:prstClr val="white"/>
              </a:solidFill>
            </a:endParaRPr>
          </a:p>
          <a:p>
            <a:pPr algn="ctr"/>
            <a:r>
              <a:rPr lang="en-US" sz="3275" b="1" dirty="0">
                <a:solidFill>
                  <a:prstClr val="white"/>
                </a:solidFill>
              </a:rPr>
              <a:t>(Personal and Public)</a:t>
            </a:r>
            <a:endParaRPr lang="en-US" sz="3275" b="1" i="1" dirty="0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8143" y="1550496"/>
            <a:ext cx="3885302" cy="1100301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75" b="1" dirty="0">
                <a:solidFill>
                  <a:prstClr val="white"/>
                </a:solidFill>
              </a:rPr>
              <a:t>4. </a:t>
            </a:r>
            <a:r>
              <a:rPr lang="en-US" sz="3275" b="1" dirty="0" smtClean="0">
                <a:solidFill>
                  <a:prstClr val="white"/>
                </a:solidFill>
              </a:rPr>
              <a:t>Baptize, Nurture &amp; Train </a:t>
            </a:r>
            <a:r>
              <a:rPr lang="en-US" sz="3275" b="1" dirty="0">
                <a:solidFill>
                  <a:prstClr val="white"/>
                </a:solidFill>
              </a:rPr>
              <a:t>N</a:t>
            </a:r>
            <a:r>
              <a:rPr lang="en-US" sz="3275" b="1" dirty="0" smtClean="0">
                <a:solidFill>
                  <a:prstClr val="white"/>
                </a:solidFill>
              </a:rPr>
              <a:t>ew </a:t>
            </a:r>
            <a:r>
              <a:rPr lang="en-US" sz="3275" b="1" dirty="0">
                <a:solidFill>
                  <a:prstClr val="white"/>
                </a:solidFill>
              </a:rPr>
              <a:t>B</a:t>
            </a:r>
            <a:r>
              <a:rPr lang="en-US" sz="3275" b="1" dirty="0" smtClean="0">
                <a:solidFill>
                  <a:prstClr val="white"/>
                </a:solidFill>
              </a:rPr>
              <a:t>elievers</a:t>
            </a:r>
            <a:endParaRPr lang="en-US" sz="3275" b="1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54048" y="4096869"/>
            <a:ext cx="4938173" cy="2108269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75" b="1" dirty="0">
                <a:solidFill>
                  <a:prstClr val="white"/>
                </a:solidFill>
              </a:rPr>
              <a:t>2</a:t>
            </a:r>
            <a:r>
              <a:rPr lang="en-US" sz="3275" b="1" dirty="0" smtClean="0">
                <a:solidFill>
                  <a:prstClr val="white"/>
                </a:solidFill>
              </a:rPr>
              <a:t>. Find Friends, Minister </a:t>
            </a:r>
          </a:p>
          <a:p>
            <a:pPr algn="ctr"/>
            <a:r>
              <a:rPr lang="en-US" sz="3275" b="1" dirty="0" smtClean="0">
                <a:solidFill>
                  <a:prstClr val="white"/>
                </a:solidFill>
              </a:rPr>
              <a:t>to </a:t>
            </a:r>
            <a:r>
              <a:rPr lang="en-US" sz="3275" b="1" dirty="0">
                <a:solidFill>
                  <a:prstClr val="white"/>
                </a:solidFill>
              </a:rPr>
              <a:t>their </a:t>
            </a:r>
            <a:r>
              <a:rPr lang="en-US" sz="3275" b="1" dirty="0" smtClean="0">
                <a:solidFill>
                  <a:prstClr val="white"/>
                </a:solidFill>
              </a:rPr>
              <a:t>Needs &amp; Win </a:t>
            </a:r>
          </a:p>
          <a:p>
            <a:pPr algn="ctr"/>
            <a:r>
              <a:rPr lang="en-US" sz="3275" b="1" dirty="0" smtClean="0">
                <a:solidFill>
                  <a:prstClr val="white"/>
                </a:solidFill>
              </a:rPr>
              <a:t>their Confidence &amp; Trust</a:t>
            </a:r>
            <a:endParaRPr lang="en-US" sz="3275" b="1" dirty="0">
              <a:solidFill>
                <a:prstClr val="white"/>
              </a:solidFill>
            </a:endParaRPr>
          </a:p>
          <a:p>
            <a:pPr algn="ctr"/>
            <a:r>
              <a:rPr lang="en-US" sz="3275" b="1" dirty="0">
                <a:solidFill>
                  <a:prstClr val="white"/>
                </a:solidFill>
              </a:rPr>
              <a:t>(Circle of </a:t>
            </a:r>
            <a:r>
              <a:rPr lang="en-US" sz="3275" b="1" dirty="0" smtClean="0">
                <a:solidFill>
                  <a:prstClr val="white"/>
                </a:solidFill>
              </a:rPr>
              <a:t>Influence)</a:t>
            </a:r>
            <a:endParaRPr lang="en-US" sz="3275" b="1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74024" y="86910"/>
            <a:ext cx="8243952" cy="132408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2" b="1" dirty="0" smtClean="0">
                <a:solidFill>
                  <a:prstClr val="white"/>
                </a:solidFill>
              </a:rPr>
              <a:t> </a:t>
            </a:r>
            <a:r>
              <a:rPr lang="en-US" sz="4002" b="1" dirty="0" smtClean="0">
                <a:solidFill>
                  <a:srgbClr val="FFFF00"/>
                </a:solidFill>
              </a:rPr>
              <a:t>Evangelism Cycle </a:t>
            </a:r>
          </a:p>
          <a:p>
            <a:pPr algn="ctr"/>
            <a:r>
              <a:rPr lang="en-US" sz="4002" b="1" dirty="0" smtClean="0">
                <a:solidFill>
                  <a:srgbClr val="FFFF00"/>
                </a:solidFill>
              </a:rPr>
              <a:t>(Personal &amp; Church)</a:t>
            </a:r>
            <a:endParaRPr lang="en-US" sz="4002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081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8" y="4075908"/>
            <a:ext cx="12191144" cy="2782093"/>
          </a:xfrm>
          <a:prstGeom prst="rect">
            <a:avLst/>
          </a:prstGeom>
          <a:solidFill>
            <a:schemeClr val="tx1">
              <a:lumMod val="95000"/>
              <a:lumOff val="5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>
              <a:solidFill>
                <a:prstClr val="white"/>
              </a:solidFill>
              <a:sym typeface="Helvetica Neue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8" y="4089213"/>
            <a:ext cx="12191572" cy="249299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FF00"/>
                </a:solidFill>
                <a:latin typeface="Garamond" panose="02020404030301010803" pitchFamily="18" charset="0"/>
                <a:sym typeface="Helvetica Neue"/>
              </a:rPr>
              <a:t>“Christ's method alone will give </a:t>
            </a:r>
            <a:r>
              <a:rPr lang="en-US" sz="5400" b="1" u="sng" dirty="0">
                <a:solidFill>
                  <a:srgbClr val="FFFF00"/>
                </a:solidFill>
                <a:latin typeface="Garamond" panose="02020404030301010803" pitchFamily="18" charset="0"/>
                <a:sym typeface="Helvetica Neue"/>
              </a:rPr>
              <a:t>true success</a:t>
            </a:r>
            <a:r>
              <a:rPr lang="en-US" sz="5400" b="1" dirty="0">
                <a:solidFill>
                  <a:srgbClr val="FFFF00"/>
                </a:solidFill>
                <a:latin typeface="Garamond" panose="02020404030301010803" pitchFamily="18" charset="0"/>
                <a:sym typeface="Helvetica Neue"/>
              </a:rPr>
              <a:t> in reaching the people</a:t>
            </a:r>
            <a:r>
              <a:rPr lang="en-US" sz="5400" b="1" dirty="0" smtClean="0">
                <a:solidFill>
                  <a:srgbClr val="FFFF00"/>
                </a:solidFill>
                <a:latin typeface="Garamond" panose="02020404030301010803" pitchFamily="18" charset="0"/>
                <a:sym typeface="Helvetica Neue"/>
              </a:rPr>
              <a:t>.”</a:t>
            </a:r>
            <a:r>
              <a:rPr lang="en-US" sz="4800" b="1" dirty="0" smtClean="0">
                <a:solidFill>
                  <a:srgbClr val="FFFF00"/>
                </a:solidFill>
                <a:latin typeface="Garamond" panose="02020404030301010803" pitchFamily="18" charset="0"/>
                <a:sym typeface="Helvetica Neue"/>
              </a:rPr>
              <a:t> </a:t>
            </a:r>
            <a:endParaRPr lang="en-US" sz="4800" b="1" dirty="0">
              <a:solidFill>
                <a:srgbClr val="FFFF00"/>
              </a:solidFill>
              <a:latin typeface="Garamond" panose="02020404030301010803" pitchFamily="18" charset="0"/>
              <a:sym typeface="Helvetica Neue"/>
            </a:endParaRPr>
          </a:p>
          <a:p>
            <a:pPr algn="ctr"/>
            <a:r>
              <a:rPr lang="en-US" sz="4800" b="1" dirty="0">
                <a:solidFill>
                  <a:srgbClr val="FFC000"/>
                </a:solidFill>
                <a:latin typeface="Garamond" panose="02020404030301010803" pitchFamily="18" charset="0"/>
                <a:sym typeface="Helvetica Neue"/>
              </a:rPr>
              <a:t>Ministry of Healing, p. 143 </a:t>
            </a:r>
          </a:p>
        </p:txBody>
      </p:sp>
    </p:spTree>
    <p:extLst>
      <p:ext uri="{BB962C8B-B14F-4D97-AF65-F5344CB8AC3E}">
        <p14:creationId xmlns:p14="http://schemas.microsoft.com/office/powerpoint/2010/main" val="359964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28" y="748950"/>
            <a:ext cx="12191144" cy="5406307"/>
          </a:xfrm>
          <a:prstGeom prst="rect">
            <a:avLst/>
          </a:prstGeom>
          <a:solidFill>
            <a:schemeClr val="tx1">
              <a:lumMod val="95000"/>
              <a:lumOff val="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0" t="12479" r="28610" b="12479"/>
          <a:stretch/>
        </p:blipFill>
        <p:spPr>
          <a:xfrm>
            <a:off x="3997178" y="1534483"/>
            <a:ext cx="4233400" cy="4177214"/>
          </a:xfrm>
          <a:prstGeom prst="rect">
            <a:avLst/>
          </a:prstGeom>
          <a:noFill/>
          <a:ln>
            <a:noFill/>
          </a:ln>
          <a:effectLst>
            <a:outerShdw blurRad="266700" dir="5400000" sx="102000" sy="102000" algn="ctr" rotWithShape="0">
              <a:schemeClr val="tx1"/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7882479" y="1484602"/>
            <a:ext cx="3947133" cy="1100301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75" b="1" dirty="0" smtClean="0">
                <a:solidFill>
                  <a:prstClr val="white"/>
                </a:solidFill>
              </a:rPr>
              <a:t>1. Daily Communion:</a:t>
            </a:r>
          </a:p>
          <a:p>
            <a:pPr algn="ctr"/>
            <a:r>
              <a:rPr lang="en-US" sz="3275" b="1" dirty="0" smtClean="0">
                <a:solidFill>
                  <a:prstClr val="white"/>
                </a:solidFill>
              </a:rPr>
              <a:t>Prayer &amp; Study Life</a:t>
            </a:r>
            <a:endParaRPr lang="en-US" sz="3275" b="1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300221" y="4833176"/>
            <a:ext cx="5604890" cy="1100301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75" b="1" dirty="0">
                <a:solidFill>
                  <a:prstClr val="white"/>
                </a:solidFill>
              </a:rPr>
              <a:t>3. </a:t>
            </a:r>
            <a:r>
              <a:rPr lang="en-US" sz="3275" b="1" dirty="0" smtClean="0">
                <a:solidFill>
                  <a:prstClr val="white"/>
                </a:solidFill>
              </a:rPr>
              <a:t>Share &amp; Teach the </a:t>
            </a:r>
            <a:r>
              <a:rPr lang="en-US" sz="3275" b="1" dirty="0">
                <a:solidFill>
                  <a:prstClr val="white"/>
                </a:solidFill>
              </a:rPr>
              <a:t>W</a:t>
            </a:r>
            <a:r>
              <a:rPr lang="en-US" sz="3275" b="1" dirty="0" smtClean="0">
                <a:solidFill>
                  <a:prstClr val="white"/>
                </a:solidFill>
              </a:rPr>
              <a:t>ord</a:t>
            </a:r>
            <a:endParaRPr lang="en-US" sz="3275" b="1" dirty="0">
              <a:solidFill>
                <a:prstClr val="white"/>
              </a:solidFill>
            </a:endParaRPr>
          </a:p>
          <a:p>
            <a:pPr algn="ctr"/>
            <a:r>
              <a:rPr lang="en-US" sz="3275" b="1" dirty="0">
                <a:solidFill>
                  <a:prstClr val="white"/>
                </a:solidFill>
              </a:rPr>
              <a:t>(Personal and Public)</a:t>
            </a:r>
            <a:endParaRPr lang="en-US" sz="3275" b="1" i="1" dirty="0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8143" y="1550496"/>
            <a:ext cx="3885302" cy="1100301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75" b="1" dirty="0">
                <a:solidFill>
                  <a:prstClr val="white"/>
                </a:solidFill>
              </a:rPr>
              <a:t>4. </a:t>
            </a:r>
            <a:r>
              <a:rPr lang="en-US" sz="3275" b="1" dirty="0" smtClean="0">
                <a:solidFill>
                  <a:prstClr val="white"/>
                </a:solidFill>
              </a:rPr>
              <a:t>Baptize, Nurture &amp; Train </a:t>
            </a:r>
            <a:r>
              <a:rPr lang="en-US" sz="3275" b="1" dirty="0">
                <a:solidFill>
                  <a:prstClr val="white"/>
                </a:solidFill>
              </a:rPr>
              <a:t>N</a:t>
            </a:r>
            <a:r>
              <a:rPr lang="en-US" sz="3275" b="1" dirty="0" smtClean="0">
                <a:solidFill>
                  <a:prstClr val="white"/>
                </a:solidFill>
              </a:rPr>
              <a:t>ew </a:t>
            </a:r>
            <a:r>
              <a:rPr lang="en-US" sz="3275" b="1" dirty="0">
                <a:solidFill>
                  <a:prstClr val="white"/>
                </a:solidFill>
              </a:rPr>
              <a:t>B</a:t>
            </a:r>
            <a:r>
              <a:rPr lang="en-US" sz="3275" b="1" dirty="0" smtClean="0">
                <a:solidFill>
                  <a:prstClr val="white"/>
                </a:solidFill>
              </a:rPr>
              <a:t>elievers</a:t>
            </a:r>
            <a:endParaRPr lang="en-US" sz="3275" b="1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54048" y="4096869"/>
            <a:ext cx="4938173" cy="2108269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75" b="1" dirty="0">
                <a:solidFill>
                  <a:prstClr val="white"/>
                </a:solidFill>
              </a:rPr>
              <a:t>2</a:t>
            </a:r>
            <a:r>
              <a:rPr lang="en-US" sz="3275" b="1" dirty="0" smtClean="0">
                <a:solidFill>
                  <a:prstClr val="white"/>
                </a:solidFill>
              </a:rPr>
              <a:t>. Find Friends, Minister </a:t>
            </a:r>
          </a:p>
          <a:p>
            <a:pPr algn="ctr"/>
            <a:r>
              <a:rPr lang="en-US" sz="3275" b="1" dirty="0" smtClean="0">
                <a:solidFill>
                  <a:prstClr val="white"/>
                </a:solidFill>
              </a:rPr>
              <a:t>to </a:t>
            </a:r>
            <a:r>
              <a:rPr lang="en-US" sz="3275" b="1" dirty="0">
                <a:solidFill>
                  <a:prstClr val="white"/>
                </a:solidFill>
              </a:rPr>
              <a:t>their </a:t>
            </a:r>
            <a:r>
              <a:rPr lang="en-US" sz="3275" b="1" dirty="0" smtClean="0">
                <a:solidFill>
                  <a:prstClr val="white"/>
                </a:solidFill>
              </a:rPr>
              <a:t>Needs &amp; Win </a:t>
            </a:r>
          </a:p>
          <a:p>
            <a:pPr algn="ctr"/>
            <a:r>
              <a:rPr lang="en-US" sz="3275" b="1" dirty="0" smtClean="0">
                <a:solidFill>
                  <a:prstClr val="white"/>
                </a:solidFill>
              </a:rPr>
              <a:t>their Confidence &amp; Trust</a:t>
            </a:r>
            <a:endParaRPr lang="en-US" sz="3275" b="1" dirty="0">
              <a:solidFill>
                <a:prstClr val="white"/>
              </a:solidFill>
            </a:endParaRPr>
          </a:p>
          <a:p>
            <a:pPr algn="ctr"/>
            <a:r>
              <a:rPr lang="en-US" sz="3275" b="1" dirty="0">
                <a:solidFill>
                  <a:prstClr val="white"/>
                </a:solidFill>
              </a:rPr>
              <a:t>(Circle of </a:t>
            </a:r>
            <a:r>
              <a:rPr lang="en-US" sz="3275" b="1" dirty="0" smtClean="0">
                <a:solidFill>
                  <a:prstClr val="white"/>
                </a:solidFill>
              </a:rPr>
              <a:t>Influence)</a:t>
            </a:r>
            <a:endParaRPr lang="en-US" sz="3275" b="1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74024" y="86910"/>
            <a:ext cx="8243952" cy="132408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2" b="1" dirty="0" smtClean="0">
                <a:solidFill>
                  <a:prstClr val="white"/>
                </a:solidFill>
              </a:rPr>
              <a:t> </a:t>
            </a:r>
            <a:r>
              <a:rPr lang="en-US" sz="4002" b="1" dirty="0" smtClean="0">
                <a:solidFill>
                  <a:srgbClr val="FFFF00"/>
                </a:solidFill>
              </a:rPr>
              <a:t>Evangelism Cycle </a:t>
            </a:r>
          </a:p>
          <a:p>
            <a:pPr algn="ctr"/>
            <a:r>
              <a:rPr lang="en-US" sz="4002" b="1" dirty="0" smtClean="0">
                <a:solidFill>
                  <a:srgbClr val="FFFF00"/>
                </a:solidFill>
              </a:rPr>
              <a:t>(Personal &amp; Church)</a:t>
            </a:r>
            <a:endParaRPr lang="en-US" sz="4002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88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8" y="4075908"/>
            <a:ext cx="12191144" cy="1244237"/>
          </a:xfrm>
          <a:prstGeom prst="rect">
            <a:avLst/>
          </a:prstGeom>
          <a:solidFill>
            <a:schemeClr val="tx1">
              <a:lumMod val="95000"/>
              <a:lumOff val="5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>
              <a:solidFill>
                <a:prstClr val="white"/>
              </a:solidFill>
              <a:sym typeface="Helvetica Neue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13498" y="4236361"/>
            <a:ext cx="9565004" cy="92333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C000"/>
                </a:solidFill>
                <a:latin typeface="Garamond" panose="02020404030301010803" pitchFamily="18" charset="0"/>
                <a:sym typeface="Helvetica Neue"/>
              </a:rPr>
              <a:t>THE EVANGELISM </a:t>
            </a:r>
            <a:r>
              <a:rPr lang="en-US" sz="5400" b="1" dirty="0">
                <a:solidFill>
                  <a:srgbClr val="FFC000"/>
                </a:solidFill>
                <a:latin typeface="Garamond" panose="02020404030301010803" pitchFamily="18" charset="0"/>
                <a:sym typeface="Helvetica Neue"/>
              </a:rPr>
              <a:t>CYCLE </a:t>
            </a:r>
          </a:p>
        </p:txBody>
      </p:sp>
    </p:spTree>
    <p:extLst>
      <p:ext uri="{BB962C8B-B14F-4D97-AF65-F5344CB8AC3E}">
        <p14:creationId xmlns:p14="http://schemas.microsoft.com/office/powerpoint/2010/main" val="4129611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9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50" name="20170707-30.jpg" descr="20170707-3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551493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28" y="748950"/>
            <a:ext cx="12191144" cy="5406307"/>
          </a:xfrm>
          <a:prstGeom prst="rect">
            <a:avLst/>
          </a:prstGeom>
          <a:solidFill>
            <a:schemeClr val="tx1">
              <a:lumMod val="95000"/>
              <a:lumOff val="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0" t="12479" r="28610" b="12479"/>
          <a:stretch/>
        </p:blipFill>
        <p:spPr>
          <a:xfrm>
            <a:off x="3997178" y="1534483"/>
            <a:ext cx="4233400" cy="4177214"/>
          </a:xfrm>
          <a:prstGeom prst="rect">
            <a:avLst/>
          </a:prstGeom>
          <a:noFill/>
          <a:ln>
            <a:noFill/>
          </a:ln>
          <a:effectLst>
            <a:outerShdw blurRad="266700" dir="5400000" sx="102000" sy="102000" algn="ctr" rotWithShape="0">
              <a:schemeClr val="tx1"/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7882479" y="1484602"/>
            <a:ext cx="3947133" cy="1100301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75" b="1" dirty="0" smtClean="0">
                <a:solidFill>
                  <a:prstClr val="white"/>
                </a:solidFill>
              </a:rPr>
              <a:t>1. Daily Communion:</a:t>
            </a:r>
          </a:p>
          <a:p>
            <a:pPr algn="ctr"/>
            <a:r>
              <a:rPr lang="en-US" sz="3275" b="1" dirty="0" smtClean="0">
                <a:solidFill>
                  <a:prstClr val="white"/>
                </a:solidFill>
              </a:rPr>
              <a:t>Prayer &amp; Study Life</a:t>
            </a:r>
            <a:endParaRPr lang="en-US" sz="3275" b="1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300221" y="4833176"/>
            <a:ext cx="5604890" cy="1100301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75" b="1" dirty="0">
                <a:solidFill>
                  <a:prstClr val="white"/>
                </a:solidFill>
              </a:rPr>
              <a:t>3. </a:t>
            </a:r>
            <a:r>
              <a:rPr lang="en-US" sz="3275" b="1" dirty="0" smtClean="0">
                <a:solidFill>
                  <a:prstClr val="white"/>
                </a:solidFill>
              </a:rPr>
              <a:t>Share &amp; Teach the </a:t>
            </a:r>
            <a:r>
              <a:rPr lang="en-US" sz="3275" b="1" dirty="0">
                <a:solidFill>
                  <a:prstClr val="white"/>
                </a:solidFill>
              </a:rPr>
              <a:t>W</a:t>
            </a:r>
            <a:r>
              <a:rPr lang="en-US" sz="3275" b="1" dirty="0" smtClean="0">
                <a:solidFill>
                  <a:prstClr val="white"/>
                </a:solidFill>
              </a:rPr>
              <a:t>ord</a:t>
            </a:r>
            <a:endParaRPr lang="en-US" sz="3275" b="1" dirty="0">
              <a:solidFill>
                <a:prstClr val="white"/>
              </a:solidFill>
            </a:endParaRPr>
          </a:p>
          <a:p>
            <a:pPr algn="ctr"/>
            <a:r>
              <a:rPr lang="en-US" sz="3275" b="1" dirty="0">
                <a:solidFill>
                  <a:prstClr val="white"/>
                </a:solidFill>
              </a:rPr>
              <a:t>(Personal and Public)</a:t>
            </a:r>
            <a:endParaRPr lang="en-US" sz="3275" b="1" i="1" dirty="0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8143" y="1550496"/>
            <a:ext cx="3885302" cy="1100301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75" b="1" dirty="0">
                <a:solidFill>
                  <a:prstClr val="white"/>
                </a:solidFill>
              </a:rPr>
              <a:t>4. </a:t>
            </a:r>
            <a:r>
              <a:rPr lang="en-US" sz="3275" b="1" dirty="0" smtClean="0">
                <a:solidFill>
                  <a:prstClr val="white"/>
                </a:solidFill>
              </a:rPr>
              <a:t>Baptize, Nurture &amp; Train </a:t>
            </a:r>
            <a:r>
              <a:rPr lang="en-US" sz="3275" b="1" dirty="0">
                <a:solidFill>
                  <a:prstClr val="white"/>
                </a:solidFill>
              </a:rPr>
              <a:t>N</a:t>
            </a:r>
            <a:r>
              <a:rPr lang="en-US" sz="3275" b="1" dirty="0" smtClean="0">
                <a:solidFill>
                  <a:prstClr val="white"/>
                </a:solidFill>
              </a:rPr>
              <a:t>ew </a:t>
            </a:r>
            <a:r>
              <a:rPr lang="en-US" sz="3275" b="1" dirty="0">
                <a:solidFill>
                  <a:prstClr val="white"/>
                </a:solidFill>
              </a:rPr>
              <a:t>B</a:t>
            </a:r>
            <a:r>
              <a:rPr lang="en-US" sz="3275" b="1" dirty="0" smtClean="0">
                <a:solidFill>
                  <a:prstClr val="white"/>
                </a:solidFill>
              </a:rPr>
              <a:t>elievers</a:t>
            </a:r>
            <a:endParaRPr lang="en-US" sz="3275" b="1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54048" y="4096869"/>
            <a:ext cx="4938173" cy="2108269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75" b="1" dirty="0">
                <a:solidFill>
                  <a:prstClr val="white"/>
                </a:solidFill>
              </a:rPr>
              <a:t>2</a:t>
            </a:r>
            <a:r>
              <a:rPr lang="en-US" sz="3275" b="1" dirty="0" smtClean="0">
                <a:solidFill>
                  <a:prstClr val="white"/>
                </a:solidFill>
              </a:rPr>
              <a:t>. Find Friends, Minister </a:t>
            </a:r>
          </a:p>
          <a:p>
            <a:pPr algn="ctr"/>
            <a:r>
              <a:rPr lang="en-US" sz="3275" b="1" dirty="0" smtClean="0">
                <a:solidFill>
                  <a:prstClr val="white"/>
                </a:solidFill>
              </a:rPr>
              <a:t>to </a:t>
            </a:r>
            <a:r>
              <a:rPr lang="en-US" sz="3275" b="1" dirty="0">
                <a:solidFill>
                  <a:prstClr val="white"/>
                </a:solidFill>
              </a:rPr>
              <a:t>their </a:t>
            </a:r>
            <a:r>
              <a:rPr lang="en-US" sz="3275" b="1" dirty="0" smtClean="0">
                <a:solidFill>
                  <a:prstClr val="white"/>
                </a:solidFill>
              </a:rPr>
              <a:t>Needs &amp; Win </a:t>
            </a:r>
          </a:p>
          <a:p>
            <a:pPr algn="ctr"/>
            <a:r>
              <a:rPr lang="en-US" sz="3275" b="1" dirty="0" smtClean="0">
                <a:solidFill>
                  <a:prstClr val="white"/>
                </a:solidFill>
              </a:rPr>
              <a:t>their Confidence &amp; Trust</a:t>
            </a:r>
            <a:endParaRPr lang="en-US" sz="3275" b="1" dirty="0">
              <a:solidFill>
                <a:prstClr val="white"/>
              </a:solidFill>
            </a:endParaRPr>
          </a:p>
          <a:p>
            <a:pPr algn="ctr"/>
            <a:r>
              <a:rPr lang="en-US" sz="3275" b="1" dirty="0">
                <a:solidFill>
                  <a:prstClr val="white"/>
                </a:solidFill>
              </a:rPr>
              <a:t>(Circle of </a:t>
            </a:r>
            <a:r>
              <a:rPr lang="en-US" sz="3275" b="1" dirty="0" smtClean="0">
                <a:solidFill>
                  <a:prstClr val="white"/>
                </a:solidFill>
              </a:rPr>
              <a:t>Influence)</a:t>
            </a:r>
            <a:endParaRPr lang="en-US" sz="3275" b="1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74024" y="86910"/>
            <a:ext cx="8243952" cy="132408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2" b="1" dirty="0" smtClean="0">
                <a:solidFill>
                  <a:prstClr val="white"/>
                </a:solidFill>
              </a:rPr>
              <a:t> </a:t>
            </a:r>
            <a:r>
              <a:rPr lang="en-US" sz="4002" b="1" dirty="0" smtClean="0">
                <a:solidFill>
                  <a:srgbClr val="FFFF00"/>
                </a:solidFill>
              </a:rPr>
              <a:t>Evangelism Cycle </a:t>
            </a:r>
          </a:p>
          <a:p>
            <a:pPr algn="ctr"/>
            <a:r>
              <a:rPr lang="en-US" sz="4002" b="1" dirty="0" smtClean="0">
                <a:solidFill>
                  <a:srgbClr val="FFFF00"/>
                </a:solidFill>
              </a:rPr>
              <a:t>(Personal &amp; Church)</a:t>
            </a:r>
            <a:endParaRPr lang="en-US" sz="4002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1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5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66" name="20170707-34.jpg" descr="20170707-3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4639442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9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70" name="20170707-35.jpg" descr="20170707-3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900032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3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74" name="20170707-36.jpg" descr="20170707-3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361910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8" y="0"/>
            <a:ext cx="12191144" cy="68575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2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3707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7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78" name="20170707-37.jpg" descr="20170707-3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452688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1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82" name="20170707-38.jpg" descr="20170707-3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2123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28" y="748950"/>
            <a:ext cx="12191144" cy="5406307"/>
          </a:xfrm>
          <a:prstGeom prst="rect">
            <a:avLst/>
          </a:prstGeom>
          <a:solidFill>
            <a:schemeClr val="tx1">
              <a:lumMod val="95000"/>
              <a:lumOff val="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0" t="12479" r="28610" b="12479"/>
          <a:stretch/>
        </p:blipFill>
        <p:spPr>
          <a:xfrm>
            <a:off x="3997178" y="1534483"/>
            <a:ext cx="4233400" cy="4177214"/>
          </a:xfrm>
          <a:prstGeom prst="rect">
            <a:avLst/>
          </a:prstGeom>
          <a:noFill/>
          <a:ln>
            <a:noFill/>
          </a:ln>
          <a:effectLst>
            <a:outerShdw blurRad="266700" dir="5400000" sx="102000" sy="102000" algn="ctr" rotWithShape="0">
              <a:schemeClr val="tx1"/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7882479" y="1484602"/>
            <a:ext cx="3947133" cy="1100301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75" b="1" dirty="0" smtClean="0">
                <a:solidFill>
                  <a:prstClr val="white"/>
                </a:solidFill>
              </a:rPr>
              <a:t>1. Daily Communion:</a:t>
            </a:r>
          </a:p>
          <a:p>
            <a:pPr algn="ctr"/>
            <a:r>
              <a:rPr lang="en-US" sz="3275" b="1" dirty="0" smtClean="0">
                <a:solidFill>
                  <a:prstClr val="white"/>
                </a:solidFill>
              </a:rPr>
              <a:t>Prayer &amp; Study Life</a:t>
            </a:r>
            <a:endParaRPr lang="en-US" sz="3275" b="1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300221" y="4833176"/>
            <a:ext cx="5604890" cy="1100301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75" b="1" dirty="0">
                <a:solidFill>
                  <a:prstClr val="white"/>
                </a:solidFill>
              </a:rPr>
              <a:t>3. </a:t>
            </a:r>
            <a:r>
              <a:rPr lang="en-US" sz="3275" b="1" dirty="0" smtClean="0">
                <a:solidFill>
                  <a:prstClr val="white"/>
                </a:solidFill>
              </a:rPr>
              <a:t>Share &amp; Teach the </a:t>
            </a:r>
            <a:r>
              <a:rPr lang="en-US" sz="3275" b="1" dirty="0">
                <a:solidFill>
                  <a:prstClr val="white"/>
                </a:solidFill>
              </a:rPr>
              <a:t>W</a:t>
            </a:r>
            <a:r>
              <a:rPr lang="en-US" sz="3275" b="1" dirty="0" smtClean="0">
                <a:solidFill>
                  <a:prstClr val="white"/>
                </a:solidFill>
              </a:rPr>
              <a:t>ord</a:t>
            </a:r>
            <a:endParaRPr lang="en-US" sz="3275" b="1" dirty="0">
              <a:solidFill>
                <a:prstClr val="white"/>
              </a:solidFill>
            </a:endParaRPr>
          </a:p>
          <a:p>
            <a:pPr algn="ctr"/>
            <a:r>
              <a:rPr lang="en-US" sz="3275" b="1" dirty="0">
                <a:solidFill>
                  <a:prstClr val="white"/>
                </a:solidFill>
              </a:rPr>
              <a:t>(Personal and Public)</a:t>
            </a:r>
            <a:endParaRPr lang="en-US" sz="3275" b="1" i="1" dirty="0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8143" y="1550496"/>
            <a:ext cx="3885302" cy="1100301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75" b="1" dirty="0">
                <a:solidFill>
                  <a:prstClr val="white"/>
                </a:solidFill>
              </a:rPr>
              <a:t>4. </a:t>
            </a:r>
            <a:r>
              <a:rPr lang="en-US" sz="3275" b="1" dirty="0" smtClean="0">
                <a:solidFill>
                  <a:prstClr val="white"/>
                </a:solidFill>
              </a:rPr>
              <a:t>Baptize, Nurture &amp; Train </a:t>
            </a:r>
            <a:r>
              <a:rPr lang="en-US" sz="3275" b="1" dirty="0">
                <a:solidFill>
                  <a:prstClr val="white"/>
                </a:solidFill>
              </a:rPr>
              <a:t>N</a:t>
            </a:r>
            <a:r>
              <a:rPr lang="en-US" sz="3275" b="1" dirty="0" smtClean="0">
                <a:solidFill>
                  <a:prstClr val="white"/>
                </a:solidFill>
              </a:rPr>
              <a:t>ew </a:t>
            </a:r>
            <a:r>
              <a:rPr lang="en-US" sz="3275" b="1" dirty="0">
                <a:solidFill>
                  <a:prstClr val="white"/>
                </a:solidFill>
              </a:rPr>
              <a:t>B</a:t>
            </a:r>
            <a:r>
              <a:rPr lang="en-US" sz="3275" b="1" dirty="0" smtClean="0">
                <a:solidFill>
                  <a:prstClr val="white"/>
                </a:solidFill>
              </a:rPr>
              <a:t>elievers</a:t>
            </a:r>
            <a:endParaRPr lang="en-US" sz="3275" b="1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54048" y="4096869"/>
            <a:ext cx="4938173" cy="2108269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75" b="1" dirty="0">
                <a:solidFill>
                  <a:prstClr val="white"/>
                </a:solidFill>
              </a:rPr>
              <a:t>2</a:t>
            </a:r>
            <a:r>
              <a:rPr lang="en-US" sz="3275" b="1" dirty="0" smtClean="0">
                <a:solidFill>
                  <a:prstClr val="white"/>
                </a:solidFill>
              </a:rPr>
              <a:t>. Find Friends, Minister </a:t>
            </a:r>
          </a:p>
          <a:p>
            <a:pPr algn="ctr"/>
            <a:r>
              <a:rPr lang="en-US" sz="3275" b="1" dirty="0" smtClean="0">
                <a:solidFill>
                  <a:prstClr val="white"/>
                </a:solidFill>
              </a:rPr>
              <a:t>to </a:t>
            </a:r>
            <a:r>
              <a:rPr lang="en-US" sz="3275" b="1" dirty="0">
                <a:solidFill>
                  <a:prstClr val="white"/>
                </a:solidFill>
              </a:rPr>
              <a:t>their </a:t>
            </a:r>
            <a:r>
              <a:rPr lang="en-US" sz="3275" b="1" dirty="0" smtClean="0">
                <a:solidFill>
                  <a:prstClr val="white"/>
                </a:solidFill>
              </a:rPr>
              <a:t>Needs &amp; Win </a:t>
            </a:r>
          </a:p>
          <a:p>
            <a:pPr algn="ctr"/>
            <a:r>
              <a:rPr lang="en-US" sz="3275" b="1" dirty="0" smtClean="0">
                <a:solidFill>
                  <a:prstClr val="white"/>
                </a:solidFill>
              </a:rPr>
              <a:t>their Confidence &amp; Trust</a:t>
            </a:r>
            <a:endParaRPr lang="en-US" sz="3275" b="1" dirty="0">
              <a:solidFill>
                <a:prstClr val="white"/>
              </a:solidFill>
            </a:endParaRPr>
          </a:p>
          <a:p>
            <a:pPr algn="ctr"/>
            <a:r>
              <a:rPr lang="en-US" sz="3275" b="1" dirty="0">
                <a:solidFill>
                  <a:prstClr val="white"/>
                </a:solidFill>
              </a:rPr>
              <a:t>(Circle of </a:t>
            </a:r>
            <a:r>
              <a:rPr lang="en-US" sz="3275" b="1" dirty="0" smtClean="0">
                <a:solidFill>
                  <a:prstClr val="white"/>
                </a:solidFill>
              </a:rPr>
              <a:t>Influence)</a:t>
            </a:r>
            <a:endParaRPr lang="en-US" sz="3275" b="1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74024" y="86910"/>
            <a:ext cx="8243952" cy="132408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2" b="1" dirty="0" smtClean="0">
                <a:solidFill>
                  <a:prstClr val="white"/>
                </a:solidFill>
              </a:rPr>
              <a:t> </a:t>
            </a:r>
            <a:r>
              <a:rPr lang="en-US" sz="4002" b="1" dirty="0" smtClean="0">
                <a:solidFill>
                  <a:srgbClr val="FFFF00"/>
                </a:solidFill>
              </a:rPr>
              <a:t>Evangelism Cycle </a:t>
            </a:r>
          </a:p>
          <a:p>
            <a:pPr algn="ctr"/>
            <a:r>
              <a:rPr lang="en-US" sz="4002" b="1" dirty="0" smtClean="0">
                <a:solidFill>
                  <a:srgbClr val="FFFF00"/>
                </a:solidFill>
              </a:rPr>
              <a:t>(Personal &amp; Church)</a:t>
            </a:r>
            <a:endParaRPr lang="en-US" sz="4002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278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3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54" name="20170707-31.jpg" descr="20170707-3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755893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79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28" y="748950"/>
            <a:ext cx="12191144" cy="5406307"/>
          </a:xfrm>
          <a:prstGeom prst="rect">
            <a:avLst/>
          </a:prstGeom>
          <a:solidFill>
            <a:schemeClr val="tx1">
              <a:lumMod val="95000"/>
              <a:lumOff val="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0" t="12479" r="28610" b="12479"/>
          <a:stretch/>
        </p:blipFill>
        <p:spPr>
          <a:xfrm>
            <a:off x="3997178" y="1534483"/>
            <a:ext cx="4233400" cy="4177214"/>
          </a:xfrm>
          <a:prstGeom prst="rect">
            <a:avLst/>
          </a:prstGeom>
          <a:noFill/>
          <a:ln>
            <a:noFill/>
          </a:ln>
          <a:effectLst>
            <a:outerShdw blurRad="266700" dir="5400000" sx="102000" sy="102000" algn="ctr" rotWithShape="0">
              <a:schemeClr val="tx1"/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7882479" y="1484602"/>
            <a:ext cx="3947133" cy="1100301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75" b="1" dirty="0" smtClean="0">
                <a:solidFill>
                  <a:prstClr val="white"/>
                </a:solidFill>
              </a:rPr>
              <a:t>1. Daily Communion:</a:t>
            </a:r>
          </a:p>
          <a:p>
            <a:pPr algn="ctr"/>
            <a:r>
              <a:rPr lang="en-US" sz="3275" b="1" dirty="0" smtClean="0">
                <a:solidFill>
                  <a:prstClr val="white"/>
                </a:solidFill>
              </a:rPr>
              <a:t>Prayer &amp; Study Life</a:t>
            </a:r>
            <a:endParaRPr lang="en-US" sz="3275" b="1" dirty="0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300221" y="4833176"/>
            <a:ext cx="5604890" cy="1100301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75" b="1" dirty="0">
                <a:solidFill>
                  <a:prstClr val="white"/>
                </a:solidFill>
              </a:rPr>
              <a:t>3. </a:t>
            </a:r>
            <a:r>
              <a:rPr lang="en-US" sz="3275" b="1" dirty="0" smtClean="0">
                <a:solidFill>
                  <a:prstClr val="white"/>
                </a:solidFill>
              </a:rPr>
              <a:t>Share &amp; Teach the </a:t>
            </a:r>
            <a:r>
              <a:rPr lang="en-US" sz="3275" b="1" dirty="0">
                <a:solidFill>
                  <a:prstClr val="white"/>
                </a:solidFill>
              </a:rPr>
              <a:t>W</a:t>
            </a:r>
            <a:r>
              <a:rPr lang="en-US" sz="3275" b="1" dirty="0" smtClean="0">
                <a:solidFill>
                  <a:prstClr val="white"/>
                </a:solidFill>
              </a:rPr>
              <a:t>ord</a:t>
            </a:r>
            <a:endParaRPr lang="en-US" sz="3275" b="1" dirty="0">
              <a:solidFill>
                <a:prstClr val="white"/>
              </a:solidFill>
            </a:endParaRPr>
          </a:p>
          <a:p>
            <a:pPr algn="ctr"/>
            <a:r>
              <a:rPr lang="en-US" sz="3275" b="1" dirty="0">
                <a:solidFill>
                  <a:prstClr val="white"/>
                </a:solidFill>
              </a:rPr>
              <a:t>(Personal and Public)</a:t>
            </a:r>
            <a:endParaRPr lang="en-US" sz="3275" b="1" i="1" dirty="0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8143" y="1550496"/>
            <a:ext cx="3885302" cy="1100301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75" b="1" dirty="0">
                <a:solidFill>
                  <a:prstClr val="white"/>
                </a:solidFill>
              </a:rPr>
              <a:t>4. </a:t>
            </a:r>
            <a:r>
              <a:rPr lang="en-US" sz="3275" b="1" dirty="0" smtClean="0">
                <a:solidFill>
                  <a:prstClr val="white"/>
                </a:solidFill>
              </a:rPr>
              <a:t>Baptize, Nurture &amp; Train </a:t>
            </a:r>
            <a:r>
              <a:rPr lang="en-US" sz="3275" b="1" dirty="0">
                <a:solidFill>
                  <a:prstClr val="white"/>
                </a:solidFill>
              </a:rPr>
              <a:t>N</a:t>
            </a:r>
            <a:r>
              <a:rPr lang="en-US" sz="3275" b="1" dirty="0" smtClean="0">
                <a:solidFill>
                  <a:prstClr val="white"/>
                </a:solidFill>
              </a:rPr>
              <a:t>ew </a:t>
            </a:r>
            <a:r>
              <a:rPr lang="en-US" sz="3275" b="1" dirty="0">
                <a:solidFill>
                  <a:prstClr val="white"/>
                </a:solidFill>
              </a:rPr>
              <a:t>B</a:t>
            </a:r>
            <a:r>
              <a:rPr lang="en-US" sz="3275" b="1" dirty="0" smtClean="0">
                <a:solidFill>
                  <a:prstClr val="white"/>
                </a:solidFill>
              </a:rPr>
              <a:t>elievers</a:t>
            </a:r>
            <a:endParaRPr lang="en-US" sz="3275" b="1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54048" y="4096869"/>
            <a:ext cx="4938173" cy="2108269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75" b="1" dirty="0">
                <a:solidFill>
                  <a:prstClr val="white"/>
                </a:solidFill>
              </a:rPr>
              <a:t>2</a:t>
            </a:r>
            <a:r>
              <a:rPr lang="en-US" sz="3275" b="1" dirty="0" smtClean="0">
                <a:solidFill>
                  <a:prstClr val="white"/>
                </a:solidFill>
              </a:rPr>
              <a:t>. Find Friends, Minister </a:t>
            </a:r>
          </a:p>
          <a:p>
            <a:pPr algn="ctr"/>
            <a:r>
              <a:rPr lang="en-US" sz="3275" b="1" dirty="0" smtClean="0">
                <a:solidFill>
                  <a:prstClr val="white"/>
                </a:solidFill>
              </a:rPr>
              <a:t>to </a:t>
            </a:r>
            <a:r>
              <a:rPr lang="en-US" sz="3275" b="1" dirty="0">
                <a:solidFill>
                  <a:prstClr val="white"/>
                </a:solidFill>
              </a:rPr>
              <a:t>their </a:t>
            </a:r>
            <a:r>
              <a:rPr lang="en-US" sz="3275" b="1" dirty="0" smtClean="0">
                <a:solidFill>
                  <a:prstClr val="white"/>
                </a:solidFill>
              </a:rPr>
              <a:t>Needs &amp; Win </a:t>
            </a:r>
          </a:p>
          <a:p>
            <a:pPr algn="ctr"/>
            <a:r>
              <a:rPr lang="en-US" sz="3275" b="1" dirty="0" smtClean="0">
                <a:solidFill>
                  <a:prstClr val="white"/>
                </a:solidFill>
              </a:rPr>
              <a:t>their Confidence &amp; Trust</a:t>
            </a:r>
            <a:endParaRPr lang="en-US" sz="3275" b="1" dirty="0">
              <a:solidFill>
                <a:prstClr val="white"/>
              </a:solidFill>
            </a:endParaRPr>
          </a:p>
          <a:p>
            <a:pPr algn="ctr"/>
            <a:r>
              <a:rPr lang="en-US" sz="3275" b="1" dirty="0">
                <a:solidFill>
                  <a:prstClr val="white"/>
                </a:solidFill>
              </a:rPr>
              <a:t>(Circle of </a:t>
            </a:r>
            <a:r>
              <a:rPr lang="en-US" sz="3275" b="1" dirty="0" smtClean="0">
                <a:solidFill>
                  <a:prstClr val="white"/>
                </a:solidFill>
              </a:rPr>
              <a:t>Influence)</a:t>
            </a:r>
            <a:endParaRPr lang="en-US" sz="3275" b="1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74024" y="86910"/>
            <a:ext cx="8243952" cy="132408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2" b="1" dirty="0" smtClean="0">
                <a:solidFill>
                  <a:prstClr val="white"/>
                </a:solidFill>
              </a:rPr>
              <a:t> </a:t>
            </a:r>
            <a:r>
              <a:rPr lang="en-US" sz="4002" b="1" dirty="0" smtClean="0">
                <a:solidFill>
                  <a:srgbClr val="FFFF00"/>
                </a:solidFill>
              </a:rPr>
              <a:t>Evangelism Cycle </a:t>
            </a:r>
          </a:p>
          <a:p>
            <a:pPr algn="ctr"/>
            <a:r>
              <a:rPr lang="en-US" sz="4002" b="1" dirty="0" smtClean="0">
                <a:solidFill>
                  <a:srgbClr val="FFFF00"/>
                </a:solidFill>
              </a:rPr>
              <a:t>(Personal &amp; Church)</a:t>
            </a:r>
            <a:endParaRPr lang="en-US" sz="4002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79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5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86" name="20170707-41.jpg" descr="20170707-4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126687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020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8" y="0"/>
            <a:ext cx="12191144" cy="68575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2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0073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8" y="0"/>
            <a:ext cx="12191144" cy="68575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2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2979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137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may contain: 3 people, including Indiana Acosta de MuÃ±oz, people smiling, outdo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1121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4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808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338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1600"/>
            <a:ext cx="12192000" cy="891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78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32508" y="857279"/>
            <a:ext cx="11402291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C000"/>
                </a:solidFill>
                <a:latin typeface="Garamond" panose="02020404030301010803" pitchFamily="18" charset="0"/>
              </a:rPr>
              <a:t>Reflection</a:t>
            </a:r>
            <a:endParaRPr lang="en-US" sz="4000" b="1" dirty="0">
              <a:solidFill>
                <a:srgbClr val="FFC000"/>
              </a:solidFill>
              <a:latin typeface="Garamond" panose="02020404030301010803" pitchFamily="18" charset="0"/>
            </a:endParaRPr>
          </a:p>
          <a:p>
            <a:pPr algn="ctr"/>
            <a:r>
              <a:rPr lang="en-US" sz="4000" b="1" dirty="0">
                <a:solidFill>
                  <a:srgbClr val="FFFFFF"/>
                </a:solidFill>
                <a:latin typeface="Garamond" panose="02020404030301010803" pitchFamily="18" charset="0"/>
              </a:rPr>
              <a:t>If </a:t>
            </a:r>
            <a:r>
              <a:rPr lang="en-US" sz="4000" b="1" dirty="0" smtClean="0">
                <a:solidFill>
                  <a:srgbClr val="FFFFFF"/>
                </a:solidFill>
                <a:latin typeface="Garamond" panose="02020404030301010803" pitchFamily="18" charset="0"/>
              </a:rPr>
              <a:t>this </a:t>
            </a:r>
            <a:r>
              <a:rPr lang="en-US" sz="4000" b="1" dirty="0">
                <a:solidFill>
                  <a:srgbClr val="FFFFFF"/>
                </a:solidFill>
                <a:latin typeface="Garamond" panose="02020404030301010803" pitchFamily="18" charset="0"/>
              </a:rPr>
              <a:t>church closed its doors tomorrow,</a:t>
            </a:r>
          </a:p>
          <a:p>
            <a:pPr algn="ctr"/>
            <a:r>
              <a:rPr lang="en-US" sz="4000" b="1" dirty="0">
                <a:solidFill>
                  <a:srgbClr val="FFFFFF"/>
                </a:solidFill>
                <a:latin typeface="Garamond" panose="02020404030301010803" pitchFamily="18" charset="0"/>
              </a:rPr>
              <a:t>would your community </a:t>
            </a:r>
            <a:r>
              <a:rPr lang="en-US" sz="4000" b="1" dirty="0" smtClean="0">
                <a:solidFill>
                  <a:srgbClr val="FFFFFF"/>
                </a:solidFill>
                <a:latin typeface="Garamond" panose="02020404030301010803" pitchFamily="18" charset="0"/>
              </a:rPr>
              <a:t>notice the absence? </a:t>
            </a:r>
          </a:p>
          <a:p>
            <a:pPr algn="ctr"/>
            <a:r>
              <a:rPr lang="en-US" sz="4000" b="1" dirty="0" smtClean="0">
                <a:solidFill>
                  <a:srgbClr val="FFFFFF"/>
                </a:solidFill>
                <a:latin typeface="Garamond" panose="02020404030301010803" pitchFamily="18" charset="0"/>
              </a:rPr>
              <a:t>Are </a:t>
            </a:r>
            <a:r>
              <a:rPr lang="en-US" sz="4000" b="1" dirty="0">
                <a:solidFill>
                  <a:srgbClr val="FFFFFF"/>
                </a:solidFill>
                <a:latin typeface="Garamond" panose="02020404030301010803" pitchFamily="18" charset="0"/>
              </a:rPr>
              <a:t>we having an impact in our community?</a:t>
            </a:r>
          </a:p>
          <a:p>
            <a:pPr algn="ctr"/>
            <a:r>
              <a:rPr lang="en-US" sz="4000" b="1" dirty="0">
                <a:solidFill>
                  <a:srgbClr val="FFFFFF"/>
                </a:solidFill>
                <a:latin typeface="Garamond" panose="02020404030301010803" pitchFamily="18" charset="0"/>
              </a:rPr>
              <a:t>Consider how your church is collectively meeting the social, spiritual, emotional, </a:t>
            </a:r>
            <a:endParaRPr lang="en-US" sz="4000" b="1" dirty="0" smtClean="0">
              <a:solidFill>
                <a:srgbClr val="FFFFFF"/>
              </a:solidFill>
              <a:latin typeface="Garamond" panose="02020404030301010803" pitchFamily="18" charset="0"/>
            </a:endParaRPr>
          </a:p>
          <a:p>
            <a:pPr algn="ctr"/>
            <a:r>
              <a:rPr lang="en-US" sz="4000" b="1" dirty="0" smtClean="0">
                <a:solidFill>
                  <a:srgbClr val="FFFFFF"/>
                </a:solidFill>
                <a:latin typeface="Garamond" panose="02020404030301010803" pitchFamily="18" charset="0"/>
              </a:rPr>
              <a:t>and </a:t>
            </a:r>
            <a:r>
              <a:rPr lang="en-US" sz="4000" b="1" dirty="0">
                <a:solidFill>
                  <a:srgbClr val="FFFFFF"/>
                </a:solidFill>
                <a:latin typeface="Garamond" panose="02020404030301010803" pitchFamily="18" charset="0"/>
              </a:rPr>
              <a:t>physical needs </a:t>
            </a:r>
            <a:r>
              <a:rPr lang="en-US" sz="4000" b="1" dirty="0" smtClean="0">
                <a:solidFill>
                  <a:srgbClr val="FFFFFF"/>
                </a:solidFill>
                <a:latin typeface="Garamond" panose="02020404030301010803" pitchFamily="18" charset="0"/>
              </a:rPr>
              <a:t>around. </a:t>
            </a:r>
          </a:p>
          <a:p>
            <a:pPr algn="ctr"/>
            <a:r>
              <a:rPr lang="en-US" sz="4000" b="1" dirty="0" smtClean="0">
                <a:solidFill>
                  <a:srgbClr val="FFFFFF"/>
                </a:solidFill>
                <a:latin typeface="Garamond" panose="02020404030301010803" pitchFamily="18" charset="0"/>
              </a:rPr>
              <a:t>Am I contributing or just overserving?</a:t>
            </a:r>
            <a:endParaRPr lang="es-ES" sz="3600" b="1" dirty="0">
              <a:solidFill>
                <a:srgbClr val="FFFFFF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0240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each the word! Be ready in season and out of season. Convince, rebuke, exhort, with all longsuffering and teaching.">
            <a:extLst>
              <a:ext uri="{FF2B5EF4-FFF2-40B4-BE49-F238E27FC236}">
                <a16:creationId xmlns="" xmlns:a16="http://schemas.microsoft.com/office/drawing/2014/main" id="{9E17BA97-2A52-2946-9B1C-F40921913B76}"/>
              </a:ext>
            </a:extLst>
          </p:cNvPr>
          <p:cNvSpPr txBox="1"/>
          <p:nvPr/>
        </p:nvSpPr>
        <p:spPr>
          <a:xfrm>
            <a:off x="714895" y="1142331"/>
            <a:ext cx="10823170" cy="3929281"/>
          </a:xfrm>
          <a:prstGeom prst="rect">
            <a:avLst/>
          </a:prstGeom>
          <a:ln w="12700">
            <a:miter lim="400000"/>
          </a:ln>
          <a:effectLst>
            <a:outerShdw blurRad="431800" dist="75693" dir="5400000" rotWithShape="0">
              <a:srgbClr val="000000"/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Garamond" panose="02020404030301010803" pitchFamily="18" charset="0"/>
                <a:sym typeface="Helvetica Neue"/>
              </a:rPr>
              <a:t>Your </a:t>
            </a:r>
            <a:r>
              <a:rPr lang="en-US" sz="3600" b="1" dirty="0" smtClean="0">
                <a:solidFill>
                  <a:srgbClr val="FFFF00"/>
                </a:solidFill>
                <a:latin typeface="Garamond" panose="02020404030301010803" pitchFamily="18" charset="0"/>
                <a:sym typeface="Helvetica Neue"/>
              </a:rPr>
              <a:t>AFCOE Challenge</a:t>
            </a:r>
            <a:r>
              <a:rPr lang="en-US" sz="3600" b="1" dirty="0">
                <a:solidFill>
                  <a:srgbClr val="FFFF00"/>
                </a:solidFill>
                <a:latin typeface="Garamond" panose="02020404030301010803" pitchFamily="18" charset="0"/>
                <a:sym typeface="Helvetica Neue"/>
              </a:rPr>
              <a:t>:</a:t>
            </a:r>
          </a:p>
          <a:p>
            <a:pPr algn="ctr"/>
            <a:r>
              <a:rPr lang="en-US" sz="3600" b="1" dirty="0">
                <a:solidFill>
                  <a:prstClr val="white"/>
                </a:solidFill>
                <a:latin typeface="Garamond" panose="02020404030301010803" pitchFamily="18" charset="0"/>
                <a:sym typeface="Helvetica Neue"/>
              </a:rPr>
              <a:t>Do your neighbors know </a:t>
            </a:r>
            <a:r>
              <a:rPr lang="en-US" sz="3600" b="1" dirty="0" smtClean="0">
                <a:solidFill>
                  <a:prstClr val="white"/>
                </a:solidFill>
                <a:latin typeface="Garamond" panose="02020404030301010803" pitchFamily="18" charset="0"/>
                <a:sym typeface="Helvetica Neue"/>
              </a:rPr>
              <a:t>you? Your </a:t>
            </a:r>
            <a:r>
              <a:rPr lang="en-US" sz="3600" b="1" dirty="0">
                <a:solidFill>
                  <a:prstClr val="white"/>
                </a:solidFill>
                <a:latin typeface="Garamond" panose="02020404030301010803" pitchFamily="18" charset="0"/>
                <a:sym typeface="Helvetica Neue"/>
              </a:rPr>
              <a:t>co-workers?</a:t>
            </a:r>
          </a:p>
          <a:p>
            <a:pPr algn="ctr"/>
            <a:r>
              <a:rPr lang="en-US" sz="3600" b="1" dirty="0">
                <a:solidFill>
                  <a:prstClr val="white"/>
                </a:solidFill>
                <a:latin typeface="Garamond" panose="02020404030301010803" pitchFamily="18" charset="0"/>
                <a:sym typeface="Helvetica Neue"/>
              </a:rPr>
              <a:t>Have you approached and interacted with them to pray and see what their needs are?</a:t>
            </a:r>
          </a:p>
          <a:p>
            <a:pPr algn="ctr"/>
            <a:r>
              <a:rPr lang="en-US" sz="3600" b="1" dirty="0">
                <a:solidFill>
                  <a:prstClr val="white"/>
                </a:solidFill>
                <a:latin typeface="Garamond" panose="02020404030301010803" pitchFamily="18" charset="0"/>
                <a:sym typeface="Helvetica Neue"/>
              </a:rPr>
              <a:t>Do they know that they can count on you to pray and intercede? </a:t>
            </a:r>
            <a:r>
              <a:rPr lang="en-US" sz="3600" b="1" dirty="0" smtClean="0">
                <a:solidFill>
                  <a:prstClr val="white"/>
                </a:solidFill>
                <a:latin typeface="Garamond" panose="02020404030301010803" pitchFamily="18" charset="0"/>
                <a:sym typeface="Helvetica Neue"/>
              </a:rPr>
              <a:t>Now is </a:t>
            </a:r>
            <a:r>
              <a:rPr lang="en-US" sz="3600" b="1" dirty="0">
                <a:solidFill>
                  <a:prstClr val="white"/>
                </a:solidFill>
                <a:latin typeface="Garamond" panose="02020404030301010803" pitchFamily="18" charset="0"/>
                <a:sym typeface="Helvetica Neue"/>
              </a:rPr>
              <a:t>a perfect opportunity to go pray with them and see what their needs and </a:t>
            </a:r>
            <a:r>
              <a:rPr lang="en-US" sz="3600" b="1" dirty="0" smtClean="0">
                <a:solidFill>
                  <a:prstClr val="white"/>
                </a:solidFill>
                <a:latin typeface="Garamond" panose="02020404030301010803" pitchFamily="18" charset="0"/>
                <a:sym typeface="Helvetica Neue"/>
              </a:rPr>
              <a:t>are</a:t>
            </a:r>
            <a:r>
              <a:rPr lang="en-US" sz="3600" b="1" dirty="0">
                <a:solidFill>
                  <a:prstClr val="white"/>
                </a:solidFill>
                <a:latin typeface="Garamond" panose="02020404030301010803" pitchFamily="18" charset="0"/>
                <a:sym typeface="Helvetica Neue"/>
              </a:rPr>
              <a:t>.</a:t>
            </a:r>
            <a:endParaRPr lang="en-US" sz="3600" b="1" dirty="0" smtClean="0">
              <a:solidFill>
                <a:prstClr val="white"/>
              </a:solidFill>
              <a:latin typeface="Garamond" panose="02020404030301010803" pitchFamily="18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67502889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25484" y="1835433"/>
            <a:ext cx="10341032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Garamond" panose="02020404030301010803" pitchFamily="18" charset="0"/>
                <a:sym typeface="Helvetica Neue"/>
              </a:rPr>
              <a:t>Christ's method alone will give true success in reaching the people. </a:t>
            </a:r>
            <a:r>
              <a:rPr lang="en-US" sz="4400" b="1" dirty="0">
                <a:solidFill>
                  <a:prstClr val="white"/>
                </a:solidFill>
                <a:latin typeface="Garamond" panose="02020404030301010803" pitchFamily="18" charset="0"/>
                <a:sym typeface="Helvetica Neue"/>
              </a:rPr>
              <a:t>	</a:t>
            </a:r>
            <a:endParaRPr lang="en-US" sz="4400" b="1" dirty="0" smtClean="0">
              <a:solidFill>
                <a:prstClr val="white"/>
              </a:solidFill>
              <a:latin typeface="Garamond" panose="02020404030301010803" pitchFamily="18" charset="0"/>
              <a:sym typeface="Helvetica Neue"/>
            </a:endParaRPr>
          </a:p>
          <a:p>
            <a:pPr algn="ctr"/>
            <a:r>
              <a:rPr lang="en-US" sz="4400" b="1" dirty="0" smtClean="0">
                <a:solidFill>
                  <a:prstClr val="white"/>
                </a:solidFill>
                <a:latin typeface="Garamond" panose="02020404030301010803" pitchFamily="18" charset="0"/>
                <a:sym typeface="Helvetica Neue"/>
              </a:rPr>
              <a:t>	</a:t>
            </a:r>
          </a:p>
          <a:p>
            <a:r>
              <a:rPr lang="en-US" sz="4400" b="1" dirty="0" smtClean="0">
                <a:solidFill>
                  <a:srgbClr val="FFC000"/>
                </a:solidFill>
                <a:latin typeface="Garamond" panose="02020404030301010803" pitchFamily="18" charset="0"/>
                <a:sym typeface="Helvetica Neue"/>
              </a:rPr>
              <a:t>            </a:t>
            </a:r>
            <a:r>
              <a:rPr lang="en-US" sz="4800" b="1" dirty="0" smtClean="0">
                <a:solidFill>
                  <a:srgbClr val="FFC000"/>
                </a:solidFill>
                <a:latin typeface="Garamond" panose="02020404030301010803" pitchFamily="18" charset="0"/>
                <a:sym typeface="Helvetica Neue"/>
              </a:rPr>
              <a:t>Ministry </a:t>
            </a:r>
            <a:r>
              <a:rPr lang="en-US" sz="4800" b="1" dirty="0">
                <a:solidFill>
                  <a:srgbClr val="FFC000"/>
                </a:solidFill>
                <a:latin typeface="Garamond" panose="02020404030301010803" pitchFamily="18" charset="0"/>
                <a:sym typeface="Helvetica Neue"/>
              </a:rPr>
              <a:t>of Healing, p. 143 </a:t>
            </a:r>
          </a:p>
        </p:txBody>
      </p:sp>
    </p:spTree>
    <p:extLst>
      <p:ext uri="{BB962C8B-B14F-4D97-AF65-F5344CB8AC3E}">
        <p14:creationId xmlns:p14="http://schemas.microsoft.com/office/powerpoint/2010/main" val="186707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28" y="748950"/>
            <a:ext cx="12191144" cy="5406307"/>
          </a:xfrm>
          <a:prstGeom prst="rect">
            <a:avLst/>
          </a:prstGeom>
          <a:solidFill>
            <a:schemeClr val="tx1">
              <a:lumMod val="95000"/>
              <a:lumOff val="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0" t="12479" r="28610" b="12479"/>
          <a:stretch/>
        </p:blipFill>
        <p:spPr>
          <a:xfrm>
            <a:off x="3997178" y="1534483"/>
            <a:ext cx="4233400" cy="4177214"/>
          </a:xfrm>
          <a:prstGeom prst="rect">
            <a:avLst/>
          </a:prstGeom>
          <a:noFill/>
          <a:ln>
            <a:noFill/>
          </a:ln>
          <a:effectLst>
            <a:outerShdw blurRad="266700" dir="5400000" sx="102000" sy="102000" algn="ctr" rotWithShape="0">
              <a:schemeClr val="tx1"/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974024" y="86910"/>
            <a:ext cx="8243952" cy="132408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2" b="1" dirty="0" smtClean="0">
                <a:solidFill>
                  <a:prstClr val="white"/>
                </a:solidFill>
              </a:rPr>
              <a:t> </a:t>
            </a:r>
            <a:r>
              <a:rPr lang="en-US" sz="4002" b="1" dirty="0" smtClean="0">
                <a:solidFill>
                  <a:srgbClr val="FFFF00"/>
                </a:solidFill>
              </a:rPr>
              <a:t>Evangelism Cycle </a:t>
            </a:r>
          </a:p>
          <a:p>
            <a:pPr algn="ctr"/>
            <a:r>
              <a:rPr lang="en-US" sz="4002" b="1" dirty="0" smtClean="0">
                <a:solidFill>
                  <a:srgbClr val="FFFF00"/>
                </a:solidFill>
              </a:rPr>
              <a:t>(Personal &amp; Church)</a:t>
            </a:r>
            <a:endParaRPr lang="en-US" sz="4002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147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28" y="748950"/>
            <a:ext cx="12191144" cy="5406307"/>
          </a:xfrm>
          <a:prstGeom prst="rect">
            <a:avLst/>
          </a:prstGeom>
          <a:solidFill>
            <a:schemeClr val="tx1">
              <a:lumMod val="95000"/>
              <a:lumOff val="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92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0" t="12479" r="28610" b="12479"/>
          <a:stretch/>
        </p:blipFill>
        <p:spPr>
          <a:xfrm>
            <a:off x="3997178" y="1534483"/>
            <a:ext cx="4233400" cy="4177214"/>
          </a:xfrm>
          <a:prstGeom prst="rect">
            <a:avLst/>
          </a:prstGeom>
          <a:noFill/>
          <a:ln>
            <a:noFill/>
          </a:ln>
          <a:effectLst>
            <a:outerShdw blurRad="266700" dir="5400000" sx="102000" sy="102000" algn="ctr" rotWithShape="0">
              <a:schemeClr val="tx1"/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7882479" y="1484602"/>
            <a:ext cx="3947133" cy="1100301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75" b="1" dirty="0" smtClean="0">
                <a:solidFill>
                  <a:prstClr val="white"/>
                </a:solidFill>
              </a:rPr>
              <a:t>1. Daily Communion:</a:t>
            </a:r>
          </a:p>
          <a:p>
            <a:pPr algn="ctr"/>
            <a:r>
              <a:rPr lang="en-US" sz="3275" b="1" dirty="0" smtClean="0">
                <a:solidFill>
                  <a:prstClr val="white"/>
                </a:solidFill>
              </a:rPr>
              <a:t>Prayer &amp; Study Life</a:t>
            </a:r>
            <a:endParaRPr lang="en-US" sz="3275" b="1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74024" y="86910"/>
            <a:ext cx="8243952" cy="132408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2" b="1" dirty="0" smtClean="0">
                <a:solidFill>
                  <a:prstClr val="white"/>
                </a:solidFill>
              </a:rPr>
              <a:t> </a:t>
            </a:r>
            <a:r>
              <a:rPr lang="en-US" sz="4002" b="1" dirty="0" smtClean="0">
                <a:solidFill>
                  <a:srgbClr val="FFFF00"/>
                </a:solidFill>
              </a:rPr>
              <a:t>Evangelism Cycle </a:t>
            </a:r>
          </a:p>
          <a:p>
            <a:pPr algn="ctr"/>
            <a:r>
              <a:rPr lang="en-US" sz="4002" b="1" dirty="0" smtClean="0">
                <a:solidFill>
                  <a:srgbClr val="FFFF00"/>
                </a:solidFill>
              </a:rPr>
              <a:t>(Personal &amp; Church)</a:t>
            </a:r>
            <a:endParaRPr lang="en-US" sz="4002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74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8" y="0"/>
            <a:ext cx="12191144" cy="68575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2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41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1.xml><?xml version="1.0" encoding="utf-8"?>
<a:theme xmlns:a="http://schemas.openxmlformats.org/drawingml/2006/main" name="Widescreen Presentation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5000"/>
                <a:satMod val="150000"/>
              </a:schemeClr>
            </a:gs>
            <a:gs pos="35000">
              <a:schemeClr val="phClr">
                <a:shade val="60000"/>
                <a:satMod val="150000"/>
              </a:schemeClr>
            </a:gs>
            <a:gs pos="100000">
              <a:schemeClr val="phClr">
                <a:tint val="97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"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Horizon">
  <a:themeElements>
    <a:clrScheme name="Horizon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Widescreen Presentation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5000"/>
                <a:satMod val="150000"/>
              </a:schemeClr>
            </a:gs>
            <a:gs pos="35000">
              <a:schemeClr val="phClr">
                <a:shade val="60000"/>
                <a:satMod val="150000"/>
              </a:schemeClr>
            </a:gs>
            <a:gs pos="100000">
              <a:schemeClr val="phClr">
                <a:tint val="97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4817</TotalTime>
  <Words>697</Words>
  <Application>Microsoft Office PowerPoint</Application>
  <PresentationFormat>Widescreen</PresentationFormat>
  <Paragraphs>126</Paragraphs>
  <Slides>51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51</vt:i4>
      </vt:variant>
    </vt:vector>
  </HeadingPairs>
  <TitlesOfParts>
    <vt:vector size="81" baseType="lpstr">
      <vt:lpstr>Arial</vt:lpstr>
      <vt:lpstr>Arial Narrow</vt:lpstr>
      <vt:lpstr>Baskerville SemiBold</vt:lpstr>
      <vt:lpstr>Calibri</vt:lpstr>
      <vt:lpstr>Garamond</vt:lpstr>
      <vt:lpstr>Gill Sans</vt:lpstr>
      <vt:lpstr>Helvetica</vt:lpstr>
      <vt:lpstr>Helvetica Light</vt:lpstr>
      <vt:lpstr>Helvetica Neue</vt:lpstr>
      <vt:lpstr>Helvetica Neue Light</vt:lpstr>
      <vt:lpstr>Helvetica Neue Medium</vt:lpstr>
      <vt:lpstr>Helvetica Neue Thin</vt:lpstr>
      <vt:lpstr>Tw Cen MT</vt:lpstr>
      <vt:lpstr>Wingdings</vt:lpstr>
      <vt:lpstr>Wingdings 2</vt:lpstr>
      <vt:lpstr>5_Office Theme</vt:lpstr>
      <vt:lpstr>White</vt:lpstr>
      <vt:lpstr>2_Office Theme</vt:lpstr>
      <vt:lpstr>3_Office Theme</vt:lpstr>
      <vt:lpstr>4_Office Theme</vt:lpstr>
      <vt:lpstr>1_Office Theme</vt:lpstr>
      <vt:lpstr>1_Horizon</vt:lpstr>
      <vt:lpstr>2_Widescreen Presentation</vt:lpstr>
      <vt:lpstr>1_Black</vt:lpstr>
      <vt:lpstr>2_Black</vt:lpstr>
      <vt:lpstr>Widescreen Presentation</vt:lpstr>
      <vt:lpstr>Office Theme</vt:lpstr>
      <vt:lpstr>6_Office Theme</vt:lpstr>
      <vt:lpstr>8_Office Theme</vt:lpstr>
      <vt:lpstr>1_White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AMAZING</dc:title>
  <dc:creator>southern cross business machines scbm</dc:creator>
  <cp:lastModifiedBy>CARLITOS MUNOZ</cp:lastModifiedBy>
  <cp:revision>134</cp:revision>
  <cp:lastPrinted>2019-02-10T06:25:07Z</cp:lastPrinted>
  <dcterms:created xsi:type="dcterms:W3CDTF">2019-01-10T04:04:19Z</dcterms:created>
  <dcterms:modified xsi:type="dcterms:W3CDTF">2022-06-04T18:48:03Z</dcterms:modified>
</cp:coreProperties>
</file>